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jpg"/>
  <Override PartName="/ppt/media/image15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90"/>
  </p:notesMasterIdLst>
  <p:handoutMasterIdLst>
    <p:handoutMasterId r:id="rId91"/>
  </p:handoutMasterIdLst>
  <p:sldIdLst>
    <p:sldId id="345" r:id="rId3"/>
    <p:sldId id="477" r:id="rId4"/>
    <p:sldId id="455" r:id="rId5"/>
    <p:sldId id="414" r:id="rId6"/>
    <p:sldId id="415" r:id="rId7"/>
    <p:sldId id="416" r:id="rId8"/>
    <p:sldId id="417" r:id="rId9"/>
    <p:sldId id="420" r:id="rId10"/>
    <p:sldId id="419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41" r:id="rId19"/>
    <p:sldId id="435" r:id="rId20"/>
    <p:sldId id="436" r:id="rId21"/>
    <p:sldId id="437" r:id="rId22"/>
    <p:sldId id="438" r:id="rId23"/>
    <p:sldId id="439" r:id="rId24"/>
    <p:sldId id="440" r:id="rId25"/>
    <p:sldId id="442" r:id="rId26"/>
    <p:sldId id="443" r:id="rId27"/>
    <p:sldId id="444" r:id="rId28"/>
    <p:sldId id="445" r:id="rId29"/>
    <p:sldId id="478" r:id="rId30"/>
    <p:sldId id="480" r:id="rId31"/>
    <p:sldId id="481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380" r:id="rId42"/>
    <p:sldId id="399" r:id="rId43"/>
    <p:sldId id="400" r:id="rId44"/>
    <p:sldId id="401" r:id="rId45"/>
    <p:sldId id="402" r:id="rId46"/>
    <p:sldId id="431" r:id="rId47"/>
    <p:sldId id="432" r:id="rId48"/>
    <p:sldId id="433" r:id="rId49"/>
    <p:sldId id="434" r:id="rId50"/>
    <p:sldId id="428" r:id="rId51"/>
    <p:sldId id="368" r:id="rId52"/>
    <p:sldId id="429" r:id="rId53"/>
    <p:sldId id="430" r:id="rId54"/>
    <p:sldId id="482" r:id="rId55"/>
    <p:sldId id="479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474" r:id="rId82"/>
    <p:sldId id="475" r:id="rId83"/>
    <p:sldId id="476" r:id="rId84"/>
    <p:sldId id="457" r:id="rId85"/>
    <p:sldId id="493" r:id="rId86"/>
    <p:sldId id="494" r:id="rId87"/>
    <p:sldId id="495" r:id="rId88"/>
    <p:sldId id="458" r:id="rId89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scadia Code" panose="020B0609020000020004" pitchFamily="49" charset="0"/>
      <p:regular r:id="rId97"/>
      <p:bold r:id="rId98"/>
      <p:italic r:id="rId99"/>
      <p:boldItalic r:id="rId100"/>
    </p:embeddedFont>
    <p:embeddedFont>
      <p:font typeface="Deutsche Bank Text" panose="020B0604020202020204" charset="0"/>
      <p:regular r:id="rId101"/>
      <p:italic r:id="rId102"/>
    </p:embeddedFont>
    <p:embeddedFont>
      <p:font typeface="Lucida Sans Unicode" panose="020B0602030504020204" pitchFamily="34" charset="0"/>
      <p:regular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01288F-DF68-46F3-ABED-D66BA320F03C}">
          <p14:sldIdLst>
            <p14:sldId id="345"/>
          </p14:sldIdLst>
        </p14:section>
        <p14:section name="Module 3" id="{A936F67C-A570-4B03-9EAF-BCD3F9F51E44}">
          <p14:sldIdLst>
            <p14:sldId id="477"/>
            <p14:sldId id="455"/>
            <p14:sldId id="414"/>
            <p14:sldId id="415"/>
            <p14:sldId id="416"/>
            <p14:sldId id="417"/>
            <p14:sldId id="420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  <p14:sldId id="441"/>
            <p14:sldId id="435"/>
            <p14:sldId id="436"/>
            <p14:sldId id="437"/>
            <p14:sldId id="438"/>
            <p14:sldId id="439"/>
            <p14:sldId id="440"/>
            <p14:sldId id="442"/>
            <p14:sldId id="443"/>
            <p14:sldId id="444"/>
            <p14:sldId id="445"/>
            <p14:sldId id="478"/>
            <p14:sldId id="480"/>
            <p14:sldId id="481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Module 4" id="{8634163C-7E99-49A6-B23B-EFE69682B2F6}">
          <p14:sldIdLst>
            <p14:sldId id="380"/>
            <p14:sldId id="399"/>
            <p14:sldId id="400"/>
            <p14:sldId id="401"/>
            <p14:sldId id="402"/>
            <p14:sldId id="431"/>
            <p14:sldId id="432"/>
            <p14:sldId id="433"/>
            <p14:sldId id="434"/>
            <p14:sldId id="428"/>
            <p14:sldId id="368"/>
            <p14:sldId id="429"/>
            <p14:sldId id="430"/>
            <p14:sldId id="482"/>
            <p14:sldId id="479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LABS" id="{7AA7C290-F4DC-46D1-B62B-6A89DE5DF158}">
          <p14:sldIdLst>
            <p14:sldId id="457"/>
            <p14:sldId id="493"/>
            <p14:sldId id="494"/>
            <p14:sldId id="495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B19DA-A535-ABFD-3A72-30DB370E8347}" v="32" dt="2025-07-07T17:47:4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5" autoAdjust="0"/>
    <p:restoredTop sz="9633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83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6/11/relationships/changesInfo" Target="changesInfos/changesInfo1.xml"/><Relationship Id="rId16" Type="http://schemas.openxmlformats.org/officeDocument/2006/relationships/slide" Target="slides/slide14.xml"/><Relationship Id="rId107" Type="http://schemas.openxmlformats.org/officeDocument/2006/relationships/font" Target="fonts/font1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microsoft.com/office/2015/10/relationships/revisionInfo" Target="revisionInfo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2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FA9B19DA-A535-ABFD-3A72-30DB370E8347}"/>
    <pc:docChg chg="addSld delSld modSld sldOrd modSection">
      <pc:chgData name="s.sidcloud" userId="S::s.sidcloud_hotmail.com#ext#@skillsoft.onmicrosoft.com::51588e84-ca86-4ccb-847d-09a86edce369" providerId="AD" clId="Web-{FA9B19DA-A535-ABFD-3A72-30DB370E8347}" dt="2025-07-07T17:47:45.392" v="29"/>
      <pc:docMkLst>
        <pc:docMk/>
      </pc:docMkLst>
      <pc:sldChg chg="del ord">
        <pc:chgData name="s.sidcloud" userId="S::s.sidcloud_hotmail.com#ext#@skillsoft.onmicrosoft.com::51588e84-ca86-4ccb-847d-09a86edce369" providerId="AD" clId="Web-{FA9B19DA-A535-ABFD-3A72-30DB370E8347}" dt="2025-07-07T17:46:39.593" v="13"/>
        <pc:sldMkLst>
          <pc:docMk/>
          <pc:sldMk cId="3447154398" sldId="456"/>
        </pc:sldMkLst>
      </pc:sldChg>
      <pc:sldChg chg="modSp">
        <pc:chgData name="s.sidcloud" userId="S::s.sidcloud_hotmail.com#ext#@skillsoft.onmicrosoft.com::51588e84-ca86-4ccb-847d-09a86edce369" providerId="AD" clId="Web-{FA9B19DA-A535-ABFD-3A72-30DB370E8347}" dt="2025-07-07T17:46:13.686" v="11" actId="20577"/>
        <pc:sldMkLst>
          <pc:docMk/>
          <pc:sldMk cId="3800191378" sldId="457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6:13.686" v="11" actId="20577"/>
          <ac:spMkLst>
            <pc:docMk/>
            <pc:sldMk cId="3800191378" sldId="457"/>
            <ac:spMk id="2" creationId="{98189DE6-15E3-7EA8-DE1E-4C4FA101F0CB}"/>
          </ac:spMkLst>
        </pc:spChg>
      </pc:sldChg>
      <pc:sldChg chg="ord">
        <pc:chgData name="s.sidcloud" userId="S::s.sidcloud_hotmail.com#ext#@skillsoft.onmicrosoft.com::51588e84-ca86-4ccb-847d-09a86edce369" providerId="AD" clId="Web-{FA9B19DA-A535-ABFD-3A72-30DB370E8347}" dt="2025-07-07T17:47:45.392" v="29"/>
        <pc:sldMkLst>
          <pc:docMk/>
          <pc:sldMk cId="1983754509" sldId="493"/>
        </pc:sldMkLst>
      </pc:sldChg>
      <pc:sldChg chg="modSp add replId">
        <pc:chgData name="s.sidcloud" userId="S::s.sidcloud_hotmail.com#ext#@skillsoft.onmicrosoft.com::51588e84-ca86-4ccb-847d-09a86edce369" providerId="AD" clId="Web-{FA9B19DA-A535-ABFD-3A72-30DB370E8347}" dt="2025-07-07T17:47:11.594" v="20" actId="20577"/>
        <pc:sldMkLst>
          <pc:docMk/>
          <pc:sldMk cId="2746369363" sldId="494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7:11.594" v="20" actId="20577"/>
          <ac:spMkLst>
            <pc:docMk/>
            <pc:sldMk cId="2746369363" sldId="494"/>
            <ac:spMk id="2" creationId="{B36801A9-EE30-DD03-AE92-8ED9AC84EC59}"/>
          </ac:spMkLst>
        </pc:spChg>
      </pc:sldChg>
      <pc:sldChg chg="add del replId">
        <pc:chgData name="s.sidcloud" userId="S::s.sidcloud_hotmail.com#ext#@skillsoft.onmicrosoft.com::51588e84-ca86-4ccb-847d-09a86edce369" providerId="AD" clId="Web-{FA9B19DA-A535-ABFD-3A72-30DB370E8347}" dt="2025-07-07T17:47:23.813" v="22"/>
        <pc:sldMkLst>
          <pc:docMk/>
          <pc:sldMk cId="3449666801" sldId="495"/>
        </pc:sldMkLst>
      </pc:sldChg>
      <pc:sldChg chg="modSp add replId">
        <pc:chgData name="s.sidcloud" userId="S::s.sidcloud_hotmail.com#ext#@skillsoft.onmicrosoft.com::51588e84-ca86-4ccb-847d-09a86edce369" providerId="AD" clId="Web-{FA9B19DA-A535-ABFD-3A72-30DB370E8347}" dt="2025-07-07T17:47:35.470" v="27" actId="20577"/>
        <pc:sldMkLst>
          <pc:docMk/>
          <pc:sldMk cId="3853063407" sldId="495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7:35.470" v="27" actId="20577"/>
          <ac:spMkLst>
            <pc:docMk/>
            <pc:sldMk cId="3853063407" sldId="495"/>
            <ac:spMk id="2" creationId="{CEE5EA6E-D644-22F4-E92E-275C5909D57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7/15/2025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7/15/2025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7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0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70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42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42282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383834705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5524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280069089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  <p:sldLayoutId id="2147485482" r:id="rId15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  <p:sldLayoutId id="2147485480" r:id="rId16"/>
    <p:sldLayoutId id="2147485481" r:id="rId17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utschebank.percipio.com/linked-contents/f90b25f6-7c41-41da-8834-f2cc9b238a75/landing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IN JAVA - II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F3903-5EE8-CBC1-F1B5-29596A1B8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49048"/>
            <a:ext cx="7559675" cy="2212019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1785A6EE-71EB-B5D8-6771-DAE684E5990E}"/>
              </a:ext>
            </a:extLst>
          </p:cNvPr>
          <p:cNvGrpSpPr/>
          <p:nvPr/>
        </p:nvGrpSpPr>
        <p:grpSpPr>
          <a:xfrm>
            <a:off x="597101" y="1428496"/>
            <a:ext cx="6308725" cy="4850384"/>
            <a:chOff x="1016838" y="1621536"/>
            <a:chExt cx="6308725" cy="415226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463EBA1-FF54-8F13-F424-02186361860B}"/>
                </a:ext>
              </a:extLst>
            </p:cNvPr>
            <p:cNvSpPr/>
            <p:nvPr/>
          </p:nvSpPr>
          <p:spPr>
            <a:xfrm>
              <a:off x="1025804" y="1630502"/>
              <a:ext cx="6290310" cy="4133850"/>
            </a:xfrm>
            <a:custGeom>
              <a:avLst/>
              <a:gdLst/>
              <a:ahLst/>
              <a:cxnLst/>
              <a:rect l="l" t="t" r="r" b="b"/>
              <a:pathLst>
                <a:path w="6290309" h="4133850">
                  <a:moveTo>
                    <a:pt x="6289878" y="3615956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4133240"/>
                  </a:lnTo>
                  <a:lnTo>
                    <a:pt x="5503799" y="4133240"/>
                  </a:lnTo>
                  <a:lnTo>
                    <a:pt x="6289878" y="361595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9877DB0-E919-BA33-AA5D-15B3229F0F2D}"/>
                </a:ext>
              </a:extLst>
            </p:cNvPr>
            <p:cNvSpPr/>
            <p:nvPr/>
          </p:nvSpPr>
          <p:spPr>
            <a:xfrm>
              <a:off x="1016838" y="1621536"/>
              <a:ext cx="6308090" cy="4151629"/>
            </a:xfrm>
            <a:custGeom>
              <a:avLst/>
              <a:gdLst/>
              <a:ahLst/>
              <a:cxnLst/>
              <a:rect l="l" t="t" r="r" b="b"/>
              <a:pathLst>
                <a:path w="6308090" h="4151629">
                  <a:moveTo>
                    <a:pt x="6307810" y="3627945"/>
                  </a:moveTo>
                  <a:lnTo>
                    <a:pt x="6307810" y="4013"/>
                  </a:lnTo>
                  <a:lnTo>
                    <a:pt x="630379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147159"/>
                  </a:lnTo>
                  <a:lnTo>
                    <a:pt x="4013" y="4151185"/>
                  </a:lnTo>
                  <a:lnTo>
                    <a:pt x="8966" y="4151185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289878" y="17945"/>
                  </a:lnTo>
                  <a:lnTo>
                    <a:pt x="6289878" y="8966"/>
                  </a:lnTo>
                  <a:lnTo>
                    <a:pt x="6298844" y="8966"/>
                  </a:lnTo>
                  <a:lnTo>
                    <a:pt x="6298844" y="3635666"/>
                  </a:lnTo>
                  <a:lnTo>
                    <a:pt x="6306311" y="3630752"/>
                  </a:lnTo>
                  <a:lnTo>
                    <a:pt x="6307810" y="3627945"/>
                  </a:lnTo>
                  <a:close/>
                </a:path>
                <a:path w="6308090" h="415162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308090" h="4151629">
                  <a:moveTo>
                    <a:pt x="17932" y="4133240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133240"/>
                  </a:lnTo>
                  <a:lnTo>
                    <a:pt x="17932" y="4133240"/>
                  </a:lnTo>
                  <a:close/>
                </a:path>
                <a:path w="6308090" h="4151629">
                  <a:moveTo>
                    <a:pt x="5510076" y="4133240"/>
                  </a:moveTo>
                  <a:lnTo>
                    <a:pt x="8966" y="4133240"/>
                  </a:lnTo>
                  <a:lnTo>
                    <a:pt x="8966" y="4142206"/>
                  </a:lnTo>
                  <a:lnTo>
                    <a:pt x="17932" y="4142206"/>
                  </a:lnTo>
                  <a:lnTo>
                    <a:pt x="17932" y="4151185"/>
                  </a:lnTo>
                  <a:lnTo>
                    <a:pt x="5507837" y="4151185"/>
                  </a:lnTo>
                  <a:lnTo>
                    <a:pt x="5507837" y="4134713"/>
                  </a:lnTo>
                  <a:lnTo>
                    <a:pt x="5510076" y="4133240"/>
                  </a:lnTo>
                  <a:close/>
                </a:path>
                <a:path w="6308090" h="4151629">
                  <a:moveTo>
                    <a:pt x="17932" y="4151185"/>
                  </a:moveTo>
                  <a:lnTo>
                    <a:pt x="17932" y="4142206"/>
                  </a:lnTo>
                  <a:lnTo>
                    <a:pt x="8966" y="4142206"/>
                  </a:lnTo>
                  <a:lnTo>
                    <a:pt x="8966" y="4151185"/>
                  </a:lnTo>
                  <a:lnTo>
                    <a:pt x="17932" y="4151185"/>
                  </a:lnTo>
                  <a:close/>
                </a:path>
                <a:path w="6308090" h="4151629">
                  <a:moveTo>
                    <a:pt x="5512765" y="4142206"/>
                  </a:moveTo>
                  <a:lnTo>
                    <a:pt x="5512765" y="4133240"/>
                  </a:lnTo>
                  <a:lnTo>
                    <a:pt x="5510076" y="4133240"/>
                  </a:lnTo>
                  <a:lnTo>
                    <a:pt x="5507837" y="4134713"/>
                  </a:lnTo>
                  <a:lnTo>
                    <a:pt x="5512765" y="4142206"/>
                  </a:lnTo>
                  <a:close/>
                </a:path>
                <a:path w="6308090" h="4151629">
                  <a:moveTo>
                    <a:pt x="5512765" y="4151185"/>
                  </a:moveTo>
                  <a:lnTo>
                    <a:pt x="5512765" y="4142206"/>
                  </a:lnTo>
                  <a:lnTo>
                    <a:pt x="5507837" y="4134713"/>
                  </a:lnTo>
                  <a:lnTo>
                    <a:pt x="5507837" y="4151185"/>
                  </a:lnTo>
                  <a:lnTo>
                    <a:pt x="5512765" y="4151185"/>
                  </a:lnTo>
                  <a:close/>
                </a:path>
                <a:path w="6308090" h="4151629">
                  <a:moveTo>
                    <a:pt x="6298844" y="3624922"/>
                  </a:moveTo>
                  <a:lnTo>
                    <a:pt x="6293916" y="3617429"/>
                  </a:lnTo>
                  <a:lnTo>
                    <a:pt x="5510076" y="4133240"/>
                  </a:lnTo>
                  <a:lnTo>
                    <a:pt x="5512765" y="4133240"/>
                  </a:lnTo>
                  <a:lnTo>
                    <a:pt x="5512765" y="4151185"/>
                  </a:lnTo>
                  <a:lnTo>
                    <a:pt x="5514517" y="4151185"/>
                  </a:lnTo>
                  <a:lnTo>
                    <a:pt x="5516245" y="4150664"/>
                  </a:lnTo>
                  <a:lnTo>
                    <a:pt x="6289878" y="3641566"/>
                  </a:lnTo>
                  <a:lnTo>
                    <a:pt x="6289878" y="3624922"/>
                  </a:lnTo>
                  <a:lnTo>
                    <a:pt x="6298844" y="3624922"/>
                  </a:lnTo>
                  <a:close/>
                </a:path>
                <a:path w="6308090" h="4151629">
                  <a:moveTo>
                    <a:pt x="6298844" y="17945"/>
                  </a:moveTo>
                  <a:lnTo>
                    <a:pt x="6298844" y="8966"/>
                  </a:lnTo>
                  <a:lnTo>
                    <a:pt x="6289878" y="8966"/>
                  </a:lnTo>
                  <a:lnTo>
                    <a:pt x="6289878" y="17945"/>
                  </a:lnTo>
                  <a:lnTo>
                    <a:pt x="6298844" y="17945"/>
                  </a:lnTo>
                  <a:close/>
                </a:path>
                <a:path w="6308090" h="4151629">
                  <a:moveTo>
                    <a:pt x="6298844" y="3624922"/>
                  </a:moveTo>
                  <a:lnTo>
                    <a:pt x="6298844" y="17945"/>
                  </a:lnTo>
                  <a:lnTo>
                    <a:pt x="6289878" y="17945"/>
                  </a:lnTo>
                  <a:lnTo>
                    <a:pt x="6289878" y="3620087"/>
                  </a:lnTo>
                  <a:lnTo>
                    <a:pt x="6293916" y="3617429"/>
                  </a:lnTo>
                  <a:lnTo>
                    <a:pt x="6298844" y="3624922"/>
                  </a:lnTo>
                  <a:close/>
                </a:path>
                <a:path w="6308090" h="4151629">
                  <a:moveTo>
                    <a:pt x="6298844" y="3635666"/>
                  </a:moveTo>
                  <a:lnTo>
                    <a:pt x="6298844" y="3624922"/>
                  </a:lnTo>
                  <a:lnTo>
                    <a:pt x="6289878" y="3624922"/>
                  </a:lnTo>
                  <a:lnTo>
                    <a:pt x="6289878" y="3641566"/>
                  </a:lnTo>
                  <a:lnTo>
                    <a:pt x="6298844" y="36356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C44D464-2666-3E22-F16A-F2E17F6DF49F}"/>
                </a:ext>
              </a:extLst>
            </p:cNvPr>
            <p:cNvSpPr/>
            <p:nvPr/>
          </p:nvSpPr>
          <p:spPr>
            <a:xfrm>
              <a:off x="6529603" y="5246458"/>
              <a:ext cx="786130" cy="517525"/>
            </a:xfrm>
            <a:custGeom>
              <a:avLst/>
              <a:gdLst/>
              <a:ahLst/>
              <a:cxnLst/>
              <a:rect l="l" t="t" r="r" b="b"/>
              <a:pathLst>
                <a:path w="786129" h="517525">
                  <a:moveTo>
                    <a:pt x="786079" y="0"/>
                  </a:moveTo>
                  <a:lnTo>
                    <a:pt x="702193" y="7685"/>
                  </a:lnTo>
                  <a:lnTo>
                    <a:pt x="630841" y="15308"/>
                  </a:lnTo>
                  <a:lnTo>
                    <a:pt x="570379" y="22537"/>
                  </a:lnTo>
                  <a:lnTo>
                    <a:pt x="475545" y="34482"/>
                  </a:lnTo>
                  <a:lnTo>
                    <a:pt x="437884" y="38533"/>
                  </a:lnTo>
                  <a:lnTo>
                    <a:pt x="404534" y="40860"/>
                  </a:lnTo>
                  <a:lnTo>
                    <a:pt x="373849" y="41131"/>
                  </a:lnTo>
                  <a:lnTo>
                    <a:pt x="344187" y="39012"/>
                  </a:lnTo>
                  <a:lnTo>
                    <a:pt x="313901" y="34172"/>
                  </a:lnTo>
                  <a:lnTo>
                    <a:pt x="281347" y="26279"/>
                  </a:lnTo>
                  <a:lnTo>
                    <a:pt x="244880" y="14998"/>
                  </a:lnTo>
                  <a:lnTo>
                    <a:pt x="202857" y="0"/>
                  </a:lnTo>
                  <a:lnTo>
                    <a:pt x="0" y="51728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D18D5EE-743C-28E4-7697-BC8E2FD924A6}"/>
                </a:ext>
              </a:extLst>
            </p:cNvPr>
            <p:cNvSpPr/>
            <p:nvPr/>
          </p:nvSpPr>
          <p:spPr>
            <a:xfrm>
              <a:off x="6519837" y="5236337"/>
              <a:ext cx="805815" cy="537210"/>
            </a:xfrm>
            <a:custGeom>
              <a:avLst/>
              <a:gdLst/>
              <a:ahLst/>
              <a:cxnLst/>
              <a:rect l="l" t="t" r="r" b="b"/>
              <a:pathLst>
                <a:path w="805815" h="537210">
                  <a:moveTo>
                    <a:pt x="796594" y="20364"/>
                  </a:moveTo>
                  <a:lnTo>
                    <a:pt x="796594" y="19062"/>
                  </a:lnTo>
                  <a:lnTo>
                    <a:pt x="761014" y="22306"/>
                  </a:lnTo>
                  <a:lnTo>
                    <a:pt x="28429" y="504388"/>
                  </a:lnTo>
                  <a:lnTo>
                    <a:pt x="18122" y="530669"/>
                  </a:lnTo>
                  <a:lnTo>
                    <a:pt x="9778" y="527392"/>
                  </a:lnTo>
                  <a:lnTo>
                    <a:pt x="1422" y="524128"/>
                  </a:lnTo>
                  <a:lnTo>
                    <a:pt x="0" y="527761"/>
                  </a:lnTo>
                  <a:lnTo>
                    <a:pt x="1092" y="531914"/>
                  </a:lnTo>
                  <a:lnTo>
                    <a:pt x="7150" y="536828"/>
                  </a:lnTo>
                  <a:lnTo>
                    <a:pt x="11442" y="537044"/>
                  </a:lnTo>
                  <a:lnTo>
                    <a:pt x="796594" y="20364"/>
                  </a:lnTo>
                  <a:close/>
                </a:path>
                <a:path w="805815" h="537210">
                  <a:moveTo>
                    <a:pt x="805662" y="11049"/>
                  </a:moveTo>
                  <a:lnTo>
                    <a:pt x="802982" y="3327"/>
                  </a:lnTo>
                  <a:lnTo>
                    <a:pt x="799172" y="838"/>
                  </a:lnTo>
                  <a:lnTo>
                    <a:pt x="795096" y="1181"/>
                  </a:lnTo>
                  <a:lnTo>
                    <a:pt x="714710" y="8525"/>
                  </a:lnTo>
                  <a:lnTo>
                    <a:pt x="645780" y="15822"/>
                  </a:lnTo>
                  <a:lnTo>
                    <a:pt x="586914" y="22782"/>
                  </a:lnTo>
                  <a:lnTo>
                    <a:pt x="493813" y="34540"/>
                  </a:lnTo>
                  <a:lnTo>
                    <a:pt x="456794" y="38760"/>
                  </a:lnTo>
                  <a:lnTo>
                    <a:pt x="424277" y="41491"/>
                  </a:lnTo>
                  <a:lnTo>
                    <a:pt x="394868" y="42443"/>
                  </a:lnTo>
                  <a:lnTo>
                    <a:pt x="355865" y="40326"/>
                  </a:lnTo>
                  <a:lnTo>
                    <a:pt x="315769" y="33423"/>
                  </a:lnTo>
                  <a:lnTo>
                    <a:pt x="270449" y="20847"/>
                  </a:lnTo>
                  <a:lnTo>
                    <a:pt x="215773" y="1714"/>
                  </a:lnTo>
                  <a:lnTo>
                    <a:pt x="211188" y="0"/>
                  </a:lnTo>
                  <a:lnTo>
                    <a:pt x="206070" y="2286"/>
                  </a:lnTo>
                  <a:lnTo>
                    <a:pt x="1422" y="524128"/>
                  </a:lnTo>
                  <a:lnTo>
                    <a:pt x="4838" y="525470"/>
                  </a:lnTo>
                  <a:lnTo>
                    <a:pt x="4838" y="519912"/>
                  </a:lnTo>
                  <a:lnTo>
                    <a:pt x="28429" y="504388"/>
                  </a:lnTo>
                  <a:lnTo>
                    <a:pt x="209486" y="42706"/>
                  </a:lnTo>
                  <a:lnTo>
                    <a:pt x="209486" y="18516"/>
                  </a:lnTo>
                  <a:lnTo>
                    <a:pt x="212623" y="10121"/>
                  </a:lnTo>
                  <a:lnTo>
                    <a:pt x="220979" y="13398"/>
                  </a:lnTo>
                  <a:lnTo>
                    <a:pt x="220979" y="22539"/>
                  </a:lnTo>
                  <a:lnTo>
                    <a:pt x="264986" y="37942"/>
                  </a:lnTo>
                  <a:lnTo>
                    <a:pt x="311821" y="50911"/>
                  </a:lnTo>
                  <a:lnTo>
                    <a:pt x="353834" y="58150"/>
                  </a:lnTo>
                  <a:lnTo>
                    <a:pt x="394868" y="60388"/>
                  </a:lnTo>
                  <a:lnTo>
                    <a:pt x="425375" y="59377"/>
                  </a:lnTo>
                  <a:lnTo>
                    <a:pt x="458595" y="56604"/>
                  </a:lnTo>
                  <a:lnTo>
                    <a:pt x="495987" y="52356"/>
                  </a:lnTo>
                  <a:lnTo>
                    <a:pt x="589123" y="40587"/>
                  </a:lnTo>
                  <a:lnTo>
                    <a:pt x="647785" y="33640"/>
                  </a:lnTo>
                  <a:lnTo>
                    <a:pt x="716456" y="26369"/>
                  </a:lnTo>
                  <a:lnTo>
                    <a:pt x="761014" y="22306"/>
                  </a:lnTo>
                  <a:lnTo>
                    <a:pt x="790917" y="2628"/>
                  </a:lnTo>
                  <a:lnTo>
                    <a:pt x="795845" y="10121"/>
                  </a:lnTo>
                  <a:lnTo>
                    <a:pt x="796594" y="19062"/>
                  </a:lnTo>
                  <a:lnTo>
                    <a:pt x="796594" y="20364"/>
                  </a:lnTo>
                  <a:lnTo>
                    <a:pt x="804189" y="15366"/>
                  </a:lnTo>
                  <a:lnTo>
                    <a:pt x="805662" y="11049"/>
                  </a:lnTo>
                  <a:close/>
                </a:path>
                <a:path w="805815" h="537210">
                  <a:moveTo>
                    <a:pt x="28429" y="504388"/>
                  </a:moveTo>
                  <a:lnTo>
                    <a:pt x="4838" y="519912"/>
                  </a:lnTo>
                  <a:lnTo>
                    <a:pt x="9766" y="527405"/>
                  </a:lnTo>
                  <a:lnTo>
                    <a:pt x="18122" y="530669"/>
                  </a:lnTo>
                  <a:lnTo>
                    <a:pt x="28429" y="504388"/>
                  </a:lnTo>
                  <a:close/>
                </a:path>
                <a:path w="805815" h="537210">
                  <a:moveTo>
                    <a:pt x="9766" y="527405"/>
                  </a:moveTo>
                  <a:lnTo>
                    <a:pt x="4838" y="519912"/>
                  </a:lnTo>
                  <a:lnTo>
                    <a:pt x="4838" y="525470"/>
                  </a:lnTo>
                  <a:lnTo>
                    <a:pt x="9766" y="527405"/>
                  </a:lnTo>
                  <a:close/>
                </a:path>
                <a:path w="805815" h="537210">
                  <a:moveTo>
                    <a:pt x="220979" y="13398"/>
                  </a:moveTo>
                  <a:lnTo>
                    <a:pt x="212623" y="10121"/>
                  </a:lnTo>
                  <a:lnTo>
                    <a:pt x="209486" y="18516"/>
                  </a:lnTo>
                  <a:lnTo>
                    <a:pt x="217827" y="21436"/>
                  </a:lnTo>
                  <a:lnTo>
                    <a:pt x="220979" y="13398"/>
                  </a:lnTo>
                  <a:close/>
                </a:path>
                <a:path w="805815" h="537210">
                  <a:moveTo>
                    <a:pt x="217827" y="21436"/>
                  </a:moveTo>
                  <a:lnTo>
                    <a:pt x="209486" y="18516"/>
                  </a:lnTo>
                  <a:lnTo>
                    <a:pt x="209486" y="42706"/>
                  </a:lnTo>
                  <a:lnTo>
                    <a:pt x="217827" y="21436"/>
                  </a:lnTo>
                  <a:close/>
                </a:path>
                <a:path w="805815" h="537210">
                  <a:moveTo>
                    <a:pt x="220979" y="22539"/>
                  </a:moveTo>
                  <a:lnTo>
                    <a:pt x="220979" y="13398"/>
                  </a:lnTo>
                  <a:lnTo>
                    <a:pt x="217827" y="21436"/>
                  </a:lnTo>
                  <a:lnTo>
                    <a:pt x="220979" y="22539"/>
                  </a:lnTo>
                  <a:close/>
                </a:path>
                <a:path w="805815" h="537210">
                  <a:moveTo>
                    <a:pt x="796594" y="19062"/>
                  </a:moveTo>
                  <a:lnTo>
                    <a:pt x="795845" y="10121"/>
                  </a:lnTo>
                  <a:lnTo>
                    <a:pt x="790917" y="2628"/>
                  </a:lnTo>
                  <a:lnTo>
                    <a:pt x="761014" y="22306"/>
                  </a:lnTo>
                  <a:lnTo>
                    <a:pt x="796594" y="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85F8DA4-0F5C-B978-F070-8C00B6E7B893}"/>
              </a:ext>
            </a:extLst>
          </p:cNvPr>
          <p:cNvSpPr txBox="1"/>
          <p:nvPr/>
        </p:nvSpPr>
        <p:spPr>
          <a:xfrm>
            <a:off x="1053650" y="2417523"/>
            <a:ext cx="534416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10" dirty="0">
                <a:latin typeface="Courier New"/>
                <a:cs typeface="Courier New"/>
              </a:rPr>
              <a:t>(tit,aut,num,isbn);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DC50DA4-4CE0-B4EF-8D21-D688C4274690}"/>
              </a:ext>
            </a:extLst>
          </p:cNvPr>
          <p:cNvSpPr txBox="1"/>
          <p:nvPr/>
        </p:nvSpPr>
        <p:spPr>
          <a:xfrm>
            <a:off x="1053650" y="3933922"/>
            <a:ext cx="562610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super.equals(b)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271270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area.equals(b.area)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27127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3061B0F-9A2D-7B99-06A1-4A6723405940}"/>
              </a:ext>
            </a:extLst>
          </p:cNvPr>
          <p:cNvSpPr txBox="1"/>
          <p:nvPr/>
        </p:nvSpPr>
        <p:spPr>
          <a:xfrm>
            <a:off x="773450" y="5196743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BB00842-DE7B-D07E-A3C6-D2BBBD130615}"/>
              </a:ext>
            </a:extLst>
          </p:cNvPr>
          <p:cNvSpPr txBox="1"/>
          <p:nvPr/>
        </p:nvSpPr>
        <p:spPr>
          <a:xfrm>
            <a:off x="7254758" y="1616227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18E4CA1-D959-9C08-B164-849216F14072}"/>
              </a:ext>
            </a:extLst>
          </p:cNvPr>
          <p:cNvSpPr txBox="1"/>
          <p:nvPr/>
        </p:nvSpPr>
        <p:spPr>
          <a:xfrm>
            <a:off x="7254758" y="3053994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7FDA7C7-88B2-67AB-6B47-725A859B1A0F}"/>
              </a:ext>
            </a:extLst>
          </p:cNvPr>
          <p:cNvSpPr txBox="1"/>
          <p:nvPr/>
        </p:nvSpPr>
        <p:spPr>
          <a:xfrm>
            <a:off x="8370455" y="2439056"/>
            <a:ext cx="12807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5603E46-16E7-5BA2-AC5D-E247AA1F0800}"/>
              </a:ext>
            </a:extLst>
          </p:cNvPr>
          <p:cNvSpPr txBox="1"/>
          <p:nvPr/>
        </p:nvSpPr>
        <p:spPr>
          <a:xfrm>
            <a:off x="8319734" y="3876817"/>
            <a:ext cx="12807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2B7DF-7F33-CA76-FF36-314A5B4CC844}"/>
              </a:ext>
            </a:extLst>
          </p:cNvPr>
          <p:cNvCxnSpPr>
            <a:stCxn id="13" idx="2"/>
            <a:endCxn id="14" idx="0"/>
          </p:cNvCxnSpPr>
          <p:nvPr/>
        </p:nvCxnSpPr>
        <p:spPr bwMode="auto">
          <a:xfrm>
            <a:off x="8243136" y="2336952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8179693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BC795751-98EC-58B9-AF09-6B5B0223E6DC}"/>
              </a:ext>
            </a:extLst>
          </p:cNvPr>
          <p:cNvGrpSpPr/>
          <p:nvPr/>
        </p:nvGrpSpPr>
        <p:grpSpPr>
          <a:xfrm>
            <a:off x="836612" y="1862899"/>
            <a:ext cx="8643620" cy="1299530"/>
            <a:chOff x="1016838" y="2340419"/>
            <a:chExt cx="8643620" cy="109664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0AD19F3E-7511-0348-2A07-0033DE9D3D9B}"/>
                </a:ext>
              </a:extLst>
            </p:cNvPr>
            <p:cNvSpPr/>
            <p:nvPr/>
          </p:nvSpPr>
          <p:spPr>
            <a:xfrm>
              <a:off x="1025804" y="2349385"/>
              <a:ext cx="8625840" cy="1078230"/>
            </a:xfrm>
            <a:custGeom>
              <a:avLst/>
              <a:gdLst/>
              <a:ahLst/>
              <a:cxnLst/>
              <a:rect l="l" t="t" r="r" b="b"/>
              <a:pathLst>
                <a:path w="8625840" h="1078229">
                  <a:moveTo>
                    <a:pt x="8625293" y="943292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7547597" y="1077683"/>
                  </a:lnTo>
                  <a:lnTo>
                    <a:pt x="8625293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D3DB544F-3E8D-F298-BEC7-AA5F8C4B7B32}"/>
                </a:ext>
              </a:extLst>
            </p:cNvPr>
            <p:cNvSpPr/>
            <p:nvPr/>
          </p:nvSpPr>
          <p:spPr>
            <a:xfrm>
              <a:off x="1016838" y="2340419"/>
              <a:ext cx="8643620" cy="1096010"/>
            </a:xfrm>
            <a:custGeom>
              <a:avLst/>
              <a:gdLst/>
              <a:ahLst/>
              <a:cxnLst/>
              <a:rect l="l" t="t" r="r" b="b"/>
              <a:pathLst>
                <a:path w="8643620" h="1096010">
                  <a:moveTo>
                    <a:pt x="8643226" y="9567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03"/>
                  </a:lnTo>
                  <a:lnTo>
                    <a:pt x="4013" y="1095616"/>
                  </a:lnTo>
                  <a:lnTo>
                    <a:pt x="8966" y="109561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625281" y="17932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961299"/>
                  </a:lnTo>
                  <a:lnTo>
                    <a:pt x="8639848" y="960602"/>
                  </a:lnTo>
                  <a:lnTo>
                    <a:pt x="8643226" y="956779"/>
                  </a:lnTo>
                  <a:close/>
                </a:path>
                <a:path w="8643620" h="109601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643620" h="1096010">
                  <a:moveTo>
                    <a:pt x="17932" y="107768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643620" h="1096010">
                  <a:moveTo>
                    <a:pt x="7556563" y="1095616"/>
                  </a:moveTo>
                  <a:lnTo>
                    <a:pt x="7556563" y="1086650"/>
                  </a:lnTo>
                  <a:lnTo>
                    <a:pt x="7555458" y="1077747"/>
                  </a:lnTo>
                  <a:lnTo>
                    <a:pt x="8966" y="1077683"/>
                  </a:lnTo>
                  <a:lnTo>
                    <a:pt x="8966" y="1086650"/>
                  </a:lnTo>
                  <a:lnTo>
                    <a:pt x="17932" y="1086650"/>
                  </a:lnTo>
                  <a:lnTo>
                    <a:pt x="17932" y="1095616"/>
                  </a:lnTo>
                  <a:lnTo>
                    <a:pt x="7556563" y="1095616"/>
                  </a:lnTo>
                  <a:close/>
                </a:path>
                <a:path w="8643620" h="1096010">
                  <a:moveTo>
                    <a:pt x="17932" y="1095616"/>
                  </a:moveTo>
                  <a:lnTo>
                    <a:pt x="17932" y="1086650"/>
                  </a:lnTo>
                  <a:lnTo>
                    <a:pt x="8966" y="1086650"/>
                  </a:lnTo>
                  <a:lnTo>
                    <a:pt x="8966" y="1095616"/>
                  </a:lnTo>
                  <a:lnTo>
                    <a:pt x="17932" y="1095616"/>
                  </a:lnTo>
                  <a:close/>
                </a:path>
                <a:path w="8643620" h="1096010">
                  <a:moveTo>
                    <a:pt x="7555967" y="1077683"/>
                  </a:moveTo>
                  <a:lnTo>
                    <a:pt x="7555458" y="1077683"/>
                  </a:lnTo>
                  <a:lnTo>
                    <a:pt x="7555967" y="1077683"/>
                  </a:lnTo>
                  <a:close/>
                </a:path>
                <a:path w="8643620" h="1096010">
                  <a:moveTo>
                    <a:pt x="7556563" y="1086650"/>
                  </a:moveTo>
                  <a:lnTo>
                    <a:pt x="7556563" y="1077683"/>
                  </a:lnTo>
                  <a:lnTo>
                    <a:pt x="7555458" y="1077747"/>
                  </a:lnTo>
                  <a:lnTo>
                    <a:pt x="7556563" y="1086650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3142" y="943355"/>
                  </a:lnTo>
                  <a:lnTo>
                    <a:pt x="7555967" y="1077683"/>
                  </a:lnTo>
                  <a:lnTo>
                    <a:pt x="7556563" y="1077683"/>
                  </a:lnTo>
                  <a:lnTo>
                    <a:pt x="7556563" y="1095616"/>
                  </a:lnTo>
                  <a:lnTo>
                    <a:pt x="7557681" y="1095552"/>
                  </a:lnTo>
                  <a:lnTo>
                    <a:pt x="8625281" y="962419"/>
                  </a:lnTo>
                  <a:lnTo>
                    <a:pt x="8625281" y="95225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17932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32"/>
                  </a:lnTo>
                  <a:lnTo>
                    <a:pt x="8634260" y="17932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4260" y="17932"/>
                  </a:lnTo>
                  <a:lnTo>
                    <a:pt x="8625281" y="17932"/>
                  </a:lnTo>
                  <a:lnTo>
                    <a:pt x="8625281" y="944336"/>
                  </a:lnTo>
                  <a:lnTo>
                    <a:pt x="8633142" y="943355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961299"/>
                  </a:moveTo>
                  <a:lnTo>
                    <a:pt x="8634260" y="952258"/>
                  </a:lnTo>
                  <a:lnTo>
                    <a:pt x="8625281" y="952258"/>
                  </a:lnTo>
                  <a:lnTo>
                    <a:pt x="8625281" y="962419"/>
                  </a:lnTo>
                  <a:lnTo>
                    <a:pt x="8634260" y="961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E4417C8-BED6-352A-F940-D27A5FD6FD6D}"/>
                </a:ext>
              </a:extLst>
            </p:cNvPr>
            <p:cNvSpPr/>
            <p:nvPr/>
          </p:nvSpPr>
          <p:spPr>
            <a:xfrm>
              <a:off x="8573401" y="3292678"/>
              <a:ext cx="1078230" cy="134620"/>
            </a:xfrm>
            <a:custGeom>
              <a:avLst/>
              <a:gdLst/>
              <a:ahLst/>
              <a:cxnLst/>
              <a:rect l="l" t="t" r="r" b="b"/>
              <a:pathLst>
                <a:path w="1078229" h="134620">
                  <a:moveTo>
                    <a:pt x="1077696" y="0"/>
                  </a:moveTo>
                  <a:lnTo>
                    <a:pt x="899743" y="2963"/>
                  </a:lnTo>
                  <a:lnTo>
                    <a:pt x="577519" y="9982"/>
                  </a:lnTo>
                  <a:lnTo>
                    <a:pt x="541925" y="10352"/>
                  </a:lnTo>
                  <a:lnTo>
                    <a:pt x="475328" y="9956"/>
                  </a:lnTo>
                  <a:lnTo>
                    <a:pt x="406754" y="7711"/>
                  </a:lnTo>
                  <a:lnTo>
                    <a:pt x="368689" y="5770"/>
                  </a:lnTo>
                  <a:lnTo>
                    <a:pt x="326486" y="3216"/>
                  </a:lnTo>
                  <a:lnTo>
                    <a:pt x="278930" y="0"/>
                  </a:lnTo>
                  <a:lnTo>
                    <a:pt x="0" y="134391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4F223B96-0D25-141A-A22F-141B67F8B3CA}"/>
                </a:ext>
              </a:extLst>
            </p:cNvPr>
            <p:cNvSpPr/>
            <p:nvPr/>
          </p:nvSpPr>
          <p:spPr>
            <a:xfrm>
              <a:off x="8563558" y="3283623"/>
              <a:ext cx="1097280" cy="153035"/>
            </a:xfrm>
            <a:custGeom>
              <a:avLst/>
              <a:gdLst/>
              <a:ahLst/>
              <a:cxnLst/>
              <a:rect l="l" t="t" r="r" b="b"/>
              <a:pathLst>
                <a:path w="1097279" h="153035">
                  <a:moveTo>
                    <a:pt x="9842" y="152491"/>
                  </a:moveTo>
                  <a:lnTo>
                    <a:pt x="9842" y="143446"/>
                  </a:lnTo>
                  <a:lnTo>
                    <a:pt x="5956" y="135369"/>
                  </a:lnTo>
                  <a:lnTo>
                    <a:pt x="2006" y="137274"/>
                  </a:lnTo>
                  <a:lnTo>
                    <a:pt x="0" y="141770"/>
                  </a:lnTo>
                  <a:lnTo>
                    <a:pt x="2476" y="150190"/>
                  </a:lnTo>
                  <a:lnTo>
                    <a:pt x="6603" y="152895"/>
                  </a:lnTo>
                  <a:lnTo>
                    <a:pt x="9842" y="152491"/>
                  </a:lnTo>
                  <a:close/>
                </a:path>
                <a:path w="1097279" h="153035">
                  <a:moveTo>
                    <a:pt x="1096810" y="13182"/>
                  </a:moveTo>
                  <a:lnTo>
                    <a:pt x="1096149" y="3683"/>
                  </a:lnTo>
                  <a:lnTo>
                    <a:pt x="1092174" y="12"/>
                  </a:lnTo>
                  <a:lnTo>
                    <a:pt x="1004581" y="1350"/>
                  </a:lnTo>
                  <a:lnTo>
                    <a:pt x="930612" y="2646"/>
                  </a:lnTo>
                  <a:lnTo>
                    <a:pt x="864717" y="3944"/>
                  </a:lnTo>
                  <a:lnTo>
                    <a:pt x="806110" y="5212"/>
                  </a:lnTo>
                  <a:lnTo>
                    <a:pt x="754005" y="6416"/>
                  </a:lnTo>
                  <a:lnTo>
                    <a:pt x="666154" y="8505"/>
                  </a:lnTo>
                  <a:lnTo>
                    <a:pt x="628835" y="9324"/>
                  </a:lnTo>
                  <a:lnTo>
                    <a:pt x="594872" y="9950"/>
                  </a:lnTo>
                  <a:lnTo>
                    <a:pt x="563479" y="10349"/>
                  </a:lnTo>
                  <a:lnTo>
                    <a:pt x="533869" y="10490"/>
                  </a:lnTo>
                  <a:lnTo>
                    <a:pt x="490900" y="10140"/>
                  </a:lnTo>
                  <a:lnTo>
                    <a:pt x="447462" y="9023"/>
                  </a:lnTo>
                  <a:lnTo>
                    <a:pt x="400938" y="7032"/>
                  </a:lnTo>
                  <a:lnTo>
                    <a:pt x="348707" y="4062"/>
                  </a:lnTo>
                  <a:lnTo>
                    <a:pt x="287845" y="0"/>
                  </a:lnTo>
                  <a:lnTo>
                    <a:pt x="286296" y="292"/>
                  </a:lnTo>
                  <a:lnTo>
                    <a:pt x="5956" y="135369"/>
                  </a:lnTo>
                  <a:lnTo>
                    <a:pt x="8737" y="141150"/>
                  </a:lnTo>
                  <a:lnTo>
                    <a:pt x="8737" y="134543"/>
                  </a:lnTo>
                  <a:lnTo>
                    <a:pt x="63051" y="127770"/>
                  </a:lnTo>
                  <a:lnTo>
                    <a:pt x="288150" y="19310"/>
                  </a:lnTo>
                  <a:lnTo>
                    <a:pt x="288150" y="17995"/>
                  </a:lnTo>
                  <a:lnTo>
                    <a:pt x="288772" y="9055"/>
                  </a:lnTo>
                  <a:lnTo>
                    <a:pt x="292671" y="17132"/>
                  </a:lnTo>
                  <a:lnTo>
                    <a:pt x="292671" y="18297"/>
                  </a:lnTo>
                  <a:lnTo>
                    <a:pt x="349826" y="22105"/>
                  </a:lnTo>
                  <a:lnTo>
                    <a:pt x="401831" y="25038"/>
                  </a:lnTo>
                  <a:lnTo>
                    <a:pt x="448073" y="26996"/>
                  </a:lnTo>
                  <a:lnTo>
                    <a:pt x="491202" y="28092"/>
                  </a:lnTo>
                  <a:lnTo>
                    <a:pt x="533869" y="28435"/>
                  </a:lnTo>
                  <a:lnTo>
                    <a:pt x="563645" y="28292"/>
                  </a:lnTo>
                  <a:lnTo>
                    <a:pt x="595160" y="27890"/>
                  </a:lnTo>
                  <a:lnTo>
                    <a:pt x="629204" y="27264"/>
                  </a:lnTo>
                  <a:lnTo>
                    <a:pt x="666571" y="26444"/>
                  </a:lnTo>
                  <a:lnTo>
                    <a:pt x="754437" y="24355"/>
                  </a:lnTo>
                  <a:lnTo>
                    <a:pt x="806520" y="23150"/>
                  </a:lnTo>
                  <a:lnTo>
                    <a:pt x="865093" y="21882"/>
                  </a:lnTo>
                  <a:lnTo>
                    <a:pt x="920988" y="20779"/>
                  </a:lnTo>
                  <a:lnTo>
                    <a:pt x="1086396" y="152"/>
                  </a:lnTo>
                  <a:lnTo>
                    <a:pt x="1087526" y="9055"/>
                  </a:lnTo>
                  <a:lnTo>
                    <a:pt x="1087666" y="18021"/>
                  </a:lnTo>
                  <a:lnTo>
                    <a:pt x="1093368" y="17360"/>
                  </a:lnTo>
                  <a:lnTo>
                    <a:pt x="1096810" y="13182"/>
                  </a:lnTo>
                  <a:close/>
                </a:path>
                <a:path w="1097279" h="153035">
                  <a:moveTo>
                    <a:pt x="63051" y="127770"/>
                  </a:moveTo>
                  <a:lnTo>
                    <a:pt x="8737" y="134543"/>
                  </a:lnTo>
                  <a:lnTo>
                    <a:pt x="9855" y="143446"/>
                  </a:lnTo>
                  <a:lnTo>
                    <a:pt x="13754" y="151523"/>
                  </a:lnTo>
                  <a:lnTo>
                    <a:pt x="63051" y="127770"/>
                  </a:lnTo>
                  <a:close/>
                </a:path>
                <a:path w="1097279" h="153035">
                  <a:moveTo>
                    <a:pt x="1087666" y="18072"/>
                  </a:moveTo>
                  <a:lnTo>
                    <a:pt x="1004581" y="19290"/>
                  </a:lnTo>
                  <a:lnTo>
                    <a:pt x="930612" y="20589"/>
                  </a:lnTo>
                  <a:lnTo>
                    <a:pt x="920988" y="20779"/>
                  </a:lnTo>
                  <a:lnTo>
                    <a:pt x="63051" y="127770"/>
                  </a:lnTo>
                  <a:lnTo>
                    <a:pt x="13754" y="151523"/>
                  </a:lnTo>
                  <a:lnTo>
                    <a:pt x="9855" y="143446"/>
                  </a:lnTo>
                  <a:lnTo>
                    <a:pt x="8737" y="134543"/>
                  </a:lnTo>
                  <a:lnTo>
                    <a:pt x="9842" y="143446"/>
                  </a:lnTo>
                  <a:lnTo>
                    <a:pt x="9842" y="152491"/>
                  </a:lnTo>
                  <a:lnTo>
                    <a:pt x="1087666" y="18072"/>
                  </a:lnTo>
                  <a:close/>
                </a:path>
                <a:path w="1097279" h="153035">
                  <a:moveTo>
                    <a:pt x="9842" y="143446"/>
                  </a:moveTo>
                  <a:lnTo>
                    <a:pt x="8737" y="134543"/>
                  </a:lnTo>
                  <a:lnTo>
                    <a:pt x="8737" y="141150"/>
                  </a:lnTo>
                  <a:lnTo>
                    <a:pt x="9842" y="143446"/>
                  </a:lnTo>
                  <a:close/>
                </a:path>
                <a:path w="1097279" h="153035">
                  <a:moveTo>
                    <a:pt x="292671" y="17132"/>
                  </a:moveTo>
                  <a:lnTo>
                    <a:pt x="288772" y="9055"/>
                  </a:lnTo>
                  <a:lnTo>
                    <a:pt x="288150" y="17995"/>
                  </a:lnTo>
                  <a:lnTo>
                    <a:pt x="290546" y="18156"/>
                  </a:lnTo>
                  <a:lnTo>
                    <a:pt x="292671" y="17132"/>
                  </a:lnTo>
                  <a:close/>
                </a:path>
                <a:path w="1097279" h="153035">
                  <a:moveTo>
                    <a:pt x="290546" y="18156"/>
                  </a:moveTo>
                  <a:lnTo>
                    <a:pt x="288150" y="17995"/>
                  </a:lnTo>
                  <a:lnTo>
                    <a:pt x="288150" y="19310"/>
                  </a:lnTo>
                  <a:lnTo>
                    <a:pt x="290546" y="18156"/>
                  </a:lnTo>
                  <a:close/>
                </a:path>
                <a:path w="1097279" h="153035">
                  <a:moveTo>
                    <a:pt x="292671" y="18297"/>
                  </a:moveTo>
                  <a:lnTo>
                    <a:pt x="292671" y="17132"/>
                  </a:lnTo>
                  <a:lnTo>
                    <a:pt x="290546" y="18156"/>
                  </a:lnTo>
                  <a:lnTo>
                    <a:pt x="292671" y="18297"/>
                  </a:lnTo>
                  <a:close/>
                </a:path>
                <a:path w="1097279" h="153035">
                  <a:moveTo>
                    <a:pt x="1087666" y="18021"/>
                  </a:moveTo>
                  <a:lnTo>
                    <a:pt x="1087526" y="9055"/>
                  </a:lnTo>
                  <a:lnTo>
                    <a:pt x="1086421" y="152"/>
                  </a:lnTo>
                  <a:lnTo>
                    <a:pt x="920988" y="20779"/>
                  </a:lnTo>
                  <a:lnTo>
                    <a:pt x="930947" y="20583"/>
                  </a:lnTo>
                  <a:lnTo>
                    <a:pt x="1004874" y="19285"/>
                  </a:lnTo>
                  <a:lnTo>
                    <a:pt x="1087666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8">
            <a:extLst>
              <a:ext uri="{FF2B5EF4-FFF2-40B4-BE49-F238E27FC236}">
                <a16:creationId xmlns:a16="http://schemas.microsoft.com/office/drawing/2014/main" id="{7DC069ED-8F5B-95AA-8CAE-DCD54CC94F67}"/>
              </a:ext>
            </a:extLst>
          </p:cNvPr>
          <p:cNvSpPr txBox="1"/>
          <p:nvPr/>
        </p:nvSpPr>
        <p:spPr>
          <a:xfrm>
            <a:off x="725108" y="1291160"/>
            <a:ext cx="6891020" cy="1765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  <a:cs typeface="Verdana"/>
              </a:rPr>
              <a:t>Two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possible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solutions:</a:t>
            </a:r>
            <a:endParaRPr lang="en-US" sz="1600" spc="-10" dirty="0">
              <a:latin typeface="+mn-lt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+mn-lt"/>
              <a:cs typeface="Verdana"/>
            </a:endParaRPr>
          </a:p>
          <a:p>
            <a:pPr marL="580390" marR="5080" indent="-280670">
              <a:lnSpc>
                <a:spcPts val="1989"/>
              </a:lnSpc>
              <a:spcBef>
                <a:spcPts val="178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</a:t>
            </a:r>
            <a:r>
              <a:rPr sz="1850" spc="5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super.equals(b)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area.equals(b.area)</a:t>
            </a:r>
            <a:endParaRPr sz="1850" dirty="0">
              <a:latin typeface="Courier New"/>
              <a:cs typeface="Courier New"/>
            </a:endParaRPr>
          </a:p>
          <a:p>
            <a:pPr marL="155892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30035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25" name="object 10">
            <a:extLst>
              <a:ext uri="{FF2B5EF4-FFF2-40B4-BE49-F238E27FC236}">
                <a16:creationId xmlns:a16="http://schemas.microsoft.com/office/drawing/2014/main" id="{5EFEA42A-DB0E-EBE3-65F9-AC475100E6D5}"/>
              </a:ext>
            </a:extLst>
          </p:cNvPr>
          <p:cNvGrpSpPr/>
          <p:nvPr/>
        </p:nvGrpSpPr>
        <p:grpSpPr>
          <a:xfrm>
            <a:off x="848299" y="3315599"/>
            <a:ext cx="8644255" cy="2005821"/>
            <a:chOff x="1016838" y="3598138"/>
            <a:chExt cx="8644255" cy="1636395"/>
          </a:xfrm>
        </p:grpSpPr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FE5CA598-BF8B-372E-C889-A11670DA2454}"/>
                </a:ext>
              </a:extLst>
            </p:cNvPr>
            <p:cNvSpPr/>
            <p:nvPr/>
          </p:nvSpPr>
          <p:spPr>
            <a:xfrm>
              <a:off x="1025804" y="3607104"/>
              <a:ext cx="8625840" cy="1617980"/>
            </a:xfrm>
            <a:custGeom>
              <a:avLst/>
              <a:gdLst/>
              <a:ahLst/>
              <a:cxnLst/>
              <a:rect l="l" t="t" r="r" b="b"/>
              <a:pathLst>
                <a:path w="8625840" h="1617979">
                  <a:moveTo>
                    <a:pt x="8625293" y="141494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7547597" y="1617802"/>
                  </a:lnTo>
                  <a:lnTo>
                    <a:pt x="8625293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179E0C5A-F192-7DD3-1A58-7730EA7B8EF3}"/>
                </a:ext>
              </a:extLst>
            </p:cNvPr>
            <p:cNvSpPr/>
            <p:nvPr/>
          </p:nvSpPr>
          <p:spPr>
            <a:xfrm>
              <a:off x="1016838" y="3598138"/>
              <a:ext cx="8643620" cy="1635760"/>
            </a:xfrm>
            <a:custGeom>
              <a:avLst/>
              <a:gdLst/>
              <a:ahLst/>
              <a:cxnLst/>
              <a:rect l="l" t="t" r="r" b="b"/>
              <a:pathLst>
                <a:path w="8643620" h="1635760">
                  <a:moveTo>
                    <a:pt x="8643226" y="142821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13" y="1635734"/>
                  </a:lnTo>
                  <a:lnTo>
                    <a:pt x="8966" y="16357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625281" y="17932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433031"/>
                  </a:lnTo>
                  <a:lnTo>
                    <a:pt x="8640140" y="1431925"/>
                  </a:lnTo>
                  <a:lnTo>
                    <a:pt x="8643226" y="1428216"/>
                  </a:lnTo>
                  <a:close/>
                </a:path>
                <a:path w="8643620" h="163576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643620" h="1635760">
                  <a:moveTo>
                    <a:pt x="17932" y="1617789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617789"/>
                  </a:lnTo>
                  <a:lnTo>
                    <a:pt x="17932" y="1617789"/>
                  </a:lnTo>
                  <a:close/>
                </a:path>
                <a:path w="8643620" h="1635760">
                  <a:moveTo>
                    <a:pt x="7555789" y="1617789"/>
                  </a:moveTo>
                  <a:lnTo>
                    <a:pt x="8966" y="1617789"/>
                  </a:lnTo>
                  <a:lnTo>
                    <a:pt x="8966" y="1626768"/>
                  </a:lnTo>
                  <a:lnTo>
                    <a:pt x="17932" y="1626768"/>
                  </a:lnTo>
                  <a:lnTo>
                    <a:pt x="17932" y="1635734"/>
                  </a:lnTo>
                  <a:lnTo>
                    <a:pt x="7554912" y="1635734"/>
                  </a:lnTo>
                  <a:lnTo>
                    <a:pt x="7554912" y="1617954"/>
                  </a:lnTo>
                  <a:lnTo>
                    <a:pt x="7555789" y="1617789"/>
                  </a:lnTo>
                  <a:close/>
                </a:path>
                <a:path w="8643620" h="1635760">
                  <a:moveTo>
                    <a:pt x="17932" y="1635734"/>
                  </a:moveTo>
                  <a:lnTo>
                    <a:pt x="17932" y="1626768"/>
                  </a:lnTo>
                  <a:lnTo>
                    <a:pt x="8966" y="1626768"/>
                  </a:lnTo>
                  <a:lnTo>
                    <a:pt x="8966" y="1635734"/>
                  </a:lnTo>
                  <a:lnTo>
                    <a:pt x="17932" y="1635734"/>
                  </a:lnTo>
                  <a:close/>
                </a:path>
                <a:path w="8643620" h="1635760">
                  <a:moveTo>
                    <a:pt x="7556563" y="1626768"/>
                  </a:moveTo>
                  <a:lnTo>
                    <a:pt x="7556563" y="1617789"/>
                  </a:lnTo>
                  <a:lnTo>
                    <a:pt x="7555789" y="1617789"/>
                  </a:lnTo>
                  <a:lnTo>
                    <a:pt x="7554912" y="1617954"/>
                  </a:lnTo>
                  <a:lnTo>
                    <a:pt x="7556563" y="1626768"/>
                  </a:lnTo>
                  <a:close/>
                </a:path>
                <a:path w="8643620" h="1635760">
                  <a:moveTo>
                    <a:pt x="7556563" y="1635734"/>
                  </a:moveTo>
                  <a:lnTo>
                    <a:pt x="7556563" y="1626768"/>
                  </a:lnTo>
                  <a:lnTo>
                    <a:pt x="7554912" y="1617954"/>
                  </a:lnTo>
                  <a:lnTo>
                    <a:pt x="7554912" y="1635734"/>
                  </a:lnTo>
                  <a:lnTo>
                    <a:pt x="7556563" y="1635734"/>
                  </a:lnTo>
                  <a:close/>
                </a:path>
                <a:path w="8643620" h="1635760">
                  <a:moveTo>
                    <a:pt x="8634260" y="1423911"/>
                  </a:moveTo>
                  <a:lnTo>
                    <a:pt x="8632596" y="1415084"/>
                  </a:lnTo>
                  <a:lnTo>
                    <a:pt x="7555789" y="1617789"/>
                  </a:lnTo>
                  <a:lnTo>
                    <a:pt x="7556563" y="1617789"/>
                  </a:lnTo>
                  <a:lnTo>
                    <a:pt x="7556563" y="1635734"/>
                  </a:lnTo>
                  <a:lnTo>
                    <a:pt x="7558227" y="1635582"/>
                  </a:lnTo>
                  <a:lnTo>
                    <a:pt x="8625281" y="1434722"/>
                  </a:lnTo>
                  <a:lnTo>
                    <a:pt x="8625281" y="1423911"/>
                  </a:lnTo>
                  <a:lnTo>
                    <a:pt x="8634260" y="1423911"/>
                  </a:lnTo>
                  <a:close/>
                </a:path>
                <a:path w="8643620" h="1635760">
                  <a:moveTo>
                    <a:pt x="8634260" y="17932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32"/>
                  </a:lnTo>
                  <a:lnTo>
                    <a:pt x="8634260" y="17932"/>
                  </a:lnTo>
                  <a:close/>
                </a:path>
                <a:path w="8643620" h="1635760">
                  <a:moveTo>
                    <a:pt x="8634260" y="1423911"/>
                  </a:moveTo>
                  <a:lnTo>
                    <a:pt x="8634260" y="17932"/>
                  </a:lnTo>
                  <a:lnTo>
                    <a:pt x="8625281" y="17932"/>
                  </a:lnTo>
                  <a:lnTo>
                    <a:pt x="8625281" y="1416461"/>
                  </a:lnTo>
                  <a:lnTo>
                    <a:pt x="8632596" y="1415084"/>
                  </a:lnTo>
                  <a:lnTo>
                    <a:pt x="8634260" y="1423911"/>
                  </a:lnTo>
                  <a:close/>
                </a:path>
                <a:path w="8643620" h="1635760">
                  <a:moveTo>
                    <a:pt x="8634260" y="1433031"/>
                  </a:moveTo>
                  <a:lnTo>
                    <a:pt x="8634260" y="1423911"/>
                  </a:lnTo>
                  <a:lnTo>
                    <a:pt x="8625281" y="1423911"/>
                  </a:lnTo>
                  <a:lnTo>
                    <a:pt x="8625281" y="1434722"/>
                  </a:lnTo>
                  <a:lnTo>
                    <a:pt x="8634260" y="143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0D67AD9-5835-4C71-AAD9-119B51AE7776}"/>
                </a:ext>
              </a:extLst>
            </p:cNvPr>
            <p:cNvSpPr/>
            <p:nvPr/>
          </p:nvSpPr>
          <p:spPr>
            <a:xfrm>
              <a:off x="8573401" y="5022049"/>
              <a:ext cx="1078230" cy="203200"/>
            </a:xfrm>
            <a:custGeom>
              <a:avLst/>
              <a:gdLst/>
              <a:ahLst/>
              <a:cxnLst/>
              <a:rect l="l" t="t" r="r" b="b"/>
              <a:pathLst>
                <a:path w="1078229" h="203200">
                  <a:moveTo>
                    <a:pt x="1077696" y="0"/>
                  </a:moveTo>
                  <a:lnTo>
                    <a:pt x="982893" y="2409"/>
                  </a:lnTo>
                  <a:lnTo>
                    <a:pt x="899743" y="4834"/>
                  </a:lnTo>
                  <a:lnTo>
                    <a:pt x="827030" y="7205"/>
                  </a:lnTo>
                  <a:lnTo>
                    <a:pt x="616263" y="14681"/>
                  </a:lnTo>
                  <a:lnTo>
                    <a:pt x="577519" y="15687"/>
                  </a:lnTo>
                  <a:lnTo>
                    <a:pt x="541925" y="16203"/>
                  </a:lnTo>
                  <a:lnTo>
                    <a:pt x="508266" y="16156"/>
                  </a:lnTo>
                  <a:lnTo>
                    <a:pt x="475328" y="15473"/>
                  </a:lnTo>
                  <a:lnTo>
                    <a:pt x="406754" y="11914"/>
                  </a:lnTo>
                  <a:lnTo>
                    <a:pt x="368689" y="8891"/>
                  </a:lnTo>
                  <a:lnTo>
                    <a:pt x="326486" y="4944"/>
                  </a:lnTo>
                  <a:lnTo>
                    <a:pt x="278930" y="0"/>
                  </a:lnTo>
                  <a:lnTo>
                    <a:pt x="0" y="202857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72BA6506-9048-7800-8AB5-7D9914062F7F}"/>
                </a:ext>
              </a:extLst>
            </p:cNvPr>
            <p:cNvSpPr/>
            <p:nvPr/>
          </p:nvSpPr>
          <p:spPr>
            <a:xfrm>
              <a:off x="8563508" y="5012893"/>
              <a:ext cx="1097280" cy="221615"/>
            </a:xfrm>
            <a:custGeom>
              <a:avLst/>
              <a:gdLst/>
              <a:ahLst/>
              <a:cxnLst/>
              <a:rect l="l" t="t" r="r" b="b"/>
              <a:pathLst>
                <a:path w="1097279" h="221614">
                  <a:moveTo>
                    <a:pt x="1087793" y="18247"/>
                  </a:moveTo>
                  <a:lnTo>
                    <a:pt x="1005370" y="20194"/>
                  </a:lnTo>
                  <a:lnTo>
                    <a:pt x="975999" y="21028"/>
                  </a:lnTo>
                  <a:lnTo>
                    <a:pt x="47381" y="195832"/>
                  </a:lnTo>
                  <a:lnTo>
                    <a:pt x="15176" y="219252"/>
                  </a:lnTo>
                  <a:lnTo>
                    <a:pt x="9905" y="212001"/>
                  </a:lnTo>
                  <a:lnTo>
                    <a:pt x="4622" y="204762"/>
                  </a:lnTo>
                  <a:lnTo>
                    <a:pt x="1231" y="207225"/>
                  </a:lnTo>
                  <a:lnTo>
                    <a:pt x="0" y="211709"/>
                  </a:lnTo>
                  <a:lnTo>
                    <a:pt x="3327" y="219417"/>
                  </a:lnTo>
                  <a:lnTo>
                    <a:pt x="7429" y="221602"/>
                  </a:lnTo>
                  <a:lnTo>
                    <a:pt x="1087793" y="18247"/>
                  </a:lnTo>
                  <a:close/>
                </a:path>
                <a:path w="1097279" h="221614">
                  <a:moveTo>
                    <a:pt x="1097000" y="12865"/>
                  </a:moveTo>
                  <a:lnTo>
                    <a:pt x="1096009" y="3555"/>
                  </a:lnTo>
                  <a:lnTo>
                    <a:pt x="1092060" y="76"/>
                  </a:lnTo>
                  <a:lnTo>
                    <a:pt x="1085888" y="215"/>
                  </a:lnTo>
                  <a:lnTo>
                    <a:pt x="1005370" y="2242"/>
                  </a:lnTo>
                  <a:lnTo>
                    <a:pt x="932047" y="4326"/>
                  </a:lnTo>
                  <a:lnTo>
                    <a:pt x="866644" y="6384"/>
                  </a:lnTo>
                  <a:lnTo>
                    <a:pt x="808402" y="8370"/>
                  </a:lnTo>
                  <a:lnTo>
                    <a:pt x="756559" y="10239"/>
                  </a:lnTo>
                  <a:lnTo>
                    <a:pt x="710357" y="11945"/>
                  </a:lnTo>
                  <a:lnTo>
                    <a:pt x="669033" y="13442"/>
                  </a:lnTo>
                  <a:lnTo>
                    <a:pt x="631828" y="14685"/>
                  </a:lnTo>
                  <a:lnTo>
                    <a:pt x="597982" y="15628"/>
                  </a:lnTo>
                  <a:lnTo>
                    <a:pt x="566734" y="16226"/>
                  </a:lnTo>
                  <a:lnTo>
                    <a:pt x="537324" y="16433"/>
                  </a:lnTo>
                  <a:lnTo>
                    <a:pt x="493533" y="15879"/>
                  </a:lnTo>
                  <a:lnTo>
                    <a:pt x="450372" y="14178"/>
                  </a:lnTo>
                  <a:lnTo>
                    <a:pt x="403650" y="11106"/>
                  </a:lnTo>
                  <a:lnTo>
                    <a:pt x="351051" y="6512"/>
                  </a:lnTo>
                  <a:lnTo>
                    <a:pt x="287578" y="0"/>
                  </a:lnTo>
                  <a:lnTo>
                    <a:pt x="285343" y="596"/>
                  </a:lnTo>
                  <a:lnTo>
                    <a:pt x="4622" y="204762"/>
                  </a:lnTo>
                  <a:lnTo>
                    <a:pt x="8242" y="209742"/>
                  </a:lnTo>
                  <a:lnTo>
                    <a:pt x="8242" y="203200"/>
                  </a:lnTo>
                  <a:lnTo>
                    <a:pt x="47381" y="195832"/>
                  </a:lnTo>
                  <a:lnTo>
                    <a:pt x="287870" y="20943"/>
                  </a:lnTo>
                  <a:lnTo>
                    <a:pt x="287870" y="18072"/>
                  </a:lnTo>
                  <a:lnTo>
                    <a:pt x="288823" y="9156"/>
                  </a:lnTo>
                  <a:lnTo>
                    <a:pt x="294106" y="16408"/>
                  </a:lnTo>
                  <a:lnTo>
                    <a:pt x="294106" y="18711"/>
                  </a:lnTo>
                  <a:lnTo>
                    <a:pt x="349334" y="24371"/>
                  </a:lnTo>
                  <a:lnTo>
                    <a:pt x="402274" y="28991"/>
                  </a:lnTo>
                  <a:lnTo>
                    <a:pt x="449428" y="32091"/>
                  </a:lnTo>
                  <a:lnTo>
                    <a:pt x="494002" y="33839"/>
                  </a:lnTo>
                  <a:lnTo>
                    <a:pt x="537324" y="34378"/>
                  </a:lnTo>
                  <a:lnTo>
                    <a:pt x="566980" y="34165"/>
                  </a:lnTo>
                  <a:lnTo>
                    <a:pt x="632379" y="32615"/>
                  </a:lnTo>
                  <a:lnTo>
                    <a:pt x="711015" y="29871"/>
                  </a:lnTo>
                  <a:lnTo>
                    <a:pt x="757217" y="28165"/>
                  </a:lnTo>
                  <a:lnTo>
                    <a:pt x="809033" y="26298"/>
                  </a:lnTo>
                  <a:lnTo>
                    <a:pt x="867231" y="24314"/>
                  </a:lnTo>
                  <a:lnTo>
                    <a:pt x="932577" y="22260"/>
                  </a:lnTo>
                  <a:lnTo>
                    <a:pt x="975999" y="21028"/>
                  </a:lnTo>
                  <a:lnTo>
                    <a:pt x="1085888" y="342"/>
                  </a:lnTo>
                  <a:lnTo>
                    <a:pt x="1087577" y="9156"/>
                  </a:lnTo>
                  <a:lnTo>
                    <a:pt x="1087793" y="18122"/>
                  </a:lnTo>
                  <a:lnTo>
                    <a:pt x="1093851" y="17106"/>
                  </a:lnTo>
                  <a:lnTo>
                    <a:pt x="1097000" y="12865"/>
                  </a:lnTo>
                  <a:close/>
                </a:path>
                <a:path w="1097279" h="221614">
                  <a:moveTo>
                    <a:pt x="47381" y="195832"/>
                  </a:moveTo>
                  <a:lnTo>
                    <a:pt x="8242" y="203200"/>
                  </a:lnTo>
                  <a:lnTo>
                    <a:pt x="9893" y="212013"/>
                  </a:lnTo>
                  <a:lnTo>
                    <a:pt x="15176" y="219252"/>
                  </a:lnTo>
                  <a:lnTo>
                    <a:pt x="47381" y="195832"/>
                  </a:lnTo>
                  <a:close/>
                </a:path>
                <a:path w="1097279" h="221614">
                  <a:moveTo>
                    <a:pt x="9893" y="212013"/>
                  </a:moveTo>
                  <a:lnTo>
                    <a:pt x="8242" y="203200"/>
                  </a:lnTo>
                  <a:lnTo>
                    <a:pt x="8242" y="209742"/>
                  </a:lnTo>
                  <a:lnTo>
                    <a:pt x="9893" y="212013"/>
                  </a:lnTo>
                  <a:close/>
                </a:path>
                <a:path w="1097279" h="221614">
                  <a:moveTo>
                    <a:pt x="294106" y="16408"/>
                  </a:moveTo>
                  <a:lnTo>
                    <a:pt x="288823" y="9156"/>
                  </a:lnTo>
                  <a:lnTo>
                    <a:pt x="287870" y="18072"/>
                  </a:lnTo>
                  <a:lnTo>
                    <a:pt x="291331" y="18426"/>
                  </a:lnTo>
                  <a:lnTo>
                    <a:pt x="294106" y="16408"/>
                  </a:lnTo>
                  <a:close/>
                </a:path>
                <a:path w="1097279" h="221614">
                  <a:moveTo>
                    <a:pt x="291331" y="18426"/>
                  </a:moveTo>
                  <a:lnTo>
                    <a:pt x="287870" y="18072"/>
                  </a:lnTo>
                  <a:lnTo>
                    <a:pt x="287870" y="20943"/>
                  </a:lnTo>
                  <a:lnTo>
                    <a:pt x="291331" y="18426"/>
                  </a:lnTo>
                  <a:close/>
                </a:path>
                <a:path w="1097279" h="221614">
                  <a:moveTo>
                    <a:pt x="294106" y="18711"/>
                  </a:moveTo>
                  <a:lnTo>
                    <a:pt x="294106" y="16408"/>
                  </a:lnTo>
                  <a:lnTo>
                    <a:pt x="291331" y="18426"/>
                  </a:lnTo>
                  <a:lnTo>
                    <a:pt x="294106" y="18711"/>
                  </a:lnTo>
                  <a:close/>
                </a:path>
                <a:path w="1097279" h="221614">
                  <a:moveTo>
                    <a:pt x="1087793" y="18122"/>
                  </a:moveTo>
                  <a:lnTo>
                    <a:pt x="1087577" y="9156"/>
                  </a:lnTo>
                  <a:lnTo>
                    <a:pt x="1085926" y="342"/>
                  </a:lnTo>
                  <a:lnTo>
                    <a:pt x="975999" y="21028"/>
                  </a:lnTo>
                  <a:lnTo>
                    <a:pt x="1005842" y="20181"/>
                  </a:lnTo>
                  <a:lnTo>
                    <a:pt x="1087793" y="1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5">
            <a:extLst>
              <a:ext uri="{FF2B5EF4-FFF2-40B4-BE49-F238E27FC236}">
                <a16:creationId xmlns:a16="http://schemas.microsoft.com/office/drawing/2014/main" id="{85611113-4DE4-13BF-F329-1408B41F3475}"/>
              </a:ext>
            </a:extLst>
          </p:cNvPr>
          <p:cNvSpPr txBox="1"/>
          <p:nvPr/>
        </p:nvSpPr>
        <p:spPr>
          <a:xfrm>
            <a:off x="1012914" y="3536467"/>
            <a:ext cx="814514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1270" marR="5080" indent="-979169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(title.equals(b.title)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author.equals(b.author)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</a:t>
            </a:r>
            <a:endParaRPr sz="1850" dirty="0">
              <a:latin typeface="Courier New"/>
              <a:cs typeface="Courier New"/>
            </a:endParaRPr>
          </a:p>
          <a:p>
            <a:pPr marL="1271270" marR="56642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ISBN.equals(b.ISBN)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area.equals(b.area)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06CC2FB2-9742-6E3E-B7B0-3399025522C1}"/>
              </a:ext>
            </a:extLst>
          </p:cNvPr>
          <p:cNvSpPr txBox="1"/>
          <p:nvPr/>
        </p:nvSpPr>
        <p:spPr>
          <a:xfrm>
            <a:off x="3093674" y="5710670"/>
            <a:ext cx="3193733" cy="55784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810" rIns="0" bIns="0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one</a:t>
            </a:r>
            <a:r>
              <a:rPr sz="18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better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6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054194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1B14B68D-D2FD-1F8F-172C-881DBE802D3A}"/>
              </a:ext>
            </a:extLst>
          </p:cNvPr>
          <p:cNvGrpSpPr/>
          <p:nvPr/>
        </p:nvGrpSpPr>
        <p:grpSpPr>
          <a:xfrm>
            <a:off x="480467" y="1185118"/>
            <a:ext cx="6308725" cy="5288421"/>
            <a:chOff x="656755" y="1621536"/>
            <a:chExt cx="6308725" cy="504952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032AF6-A3B0-68EC-BB1B-D886D33D921E}"/>
                </a:ext>
              </a:extLst>
            </p:cNvPr>
            <p:cNvSpPr/>
            <p:nvPr/>
          </p:nvSpPr>
          <p:spPr>
            <a:xfrm>
              <a:off x="665734" y="1630502"/>
              <a:ext cx="6290310" cy="5031105"/>
            </a:xfrm>
            <a:custGeom>
              <a:avLst/>
              <a:gdLst/>
              <a:ahLst/>
              <a:cxnLst/>
              <a:rect l="l" t="t" r="r" b="b"/>
              <a:pathLst>
                <a:path w="6290309" h="5031105">
                  <a:moveTo>
                    <a:pt x="6289878" y="4402035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5503799" y="5030889"/>
                  </a:lnTo>
                  <a:lnTo>
                    <a:pt x="6289878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F3A5DEB-8FBB-E68C-3AB7-DD44F7FADD2D}"/>
                </a:ext>
              </a:extLst>
            </p:cNvPr>
            <p:cNvSpPr/>
            <p:nvPr/>
          </p:nvSpPr>
          <p:spPr>
            <a:xfrm>
              <a:off x="656755" y="1621536"/>
              <a:ext cx="6308090" cy="5048885"/>
            </a:xfrm>
            <a:custGeom>
              <a:avLst/>
              <a:gdLst/>
              <a:ahLst/>
              <a:cxnLst/>
              <a:rect l="l" t="t" r="r" b="b"/>
              <a:pathLst>
                <a:path w="6308090" h="5048884">
                  <a:moveTo>
                    <a:pt x="6307823" y="4413719"/>
                  </a:moveTo>
                  <a:lnTo>
                    <a:pt x="6307823" y="4013"/>
                  </a:lnTo>
                  <a:lnTo>
                    <a:pt x="6303810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25" y="5048834"/>
                  </a:lnTo>
                  <a:lnTo>
                    <a:pt x="8978" y="50488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6289890" y="17945"/>
                  </a:lnTo>
                  <a:lnTo>
                    <a:pt x="6289890" y="8966"/>
                  </a:lnTo>
                  <a:lnTo>
                    <a:pt x="6298857" y="8966"/>
                  </a:lnTo>
                  <a:lnTo>
                    <a:pt x="6298857" y="4422485"/>
                  </a:lnTo>
                  <a:lnTo>
                    <a:pt x="6306591" y="4416298"/>
                  </a:lnTo>
                  <a:lnTo>
                    <a:pt x="6307823" y="4413719"/>
                  </a:lnTo>
                  <a:close/>
                </a:path>
                <a:path w="6308090" h="5048884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6308090" h="5048884">
                  <a:moveTo>
                    <a:pt x="17945" y="5030889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5030889"/>
                  </a:lnTo>
                  <a:lnTo>
                    <a:pt x="17945" y="5030889"/>
                  </a:lnTo>
                  <a:close/>
                </a:path>
                <a:path w="6308090" h="5048884">
                  <a:moveTo>
                    <a:pt x="5509637" y="5030889"/>
                  </a:moveTo>
                  <a:lnTo>
                    <a:pt x="8978" y="5030889"/>
                  </a:lnTo>
                  <a:lnTo>
                    <a:pt x="8978" y="5039855"/>
                  </a:lnTo>
                  <a:lnTo>
                    <a:pt x="17945" y="5039855"/>
                  </a:lnTo>
                  <a:lnTo>
                    <a:pt x="17945" y="5048834"/>
                  </a:lnTo>
                  <a:lnTo>
                    <a:pt x="5507177" y="5048834"/>
                  </a:lnTo>
                  <a:lnTo>
                    <a:pt x="5507177" y="5032857"/>
                  </a:lnTo>
                  <a:lnTo>
                    <a:pt x="5509637" y="5030889"/>
                  </a:lnTo>
                  <a:close/>
                </a:path>
                <a:path w="6308090" h="5048884">
                  <a:moveTo>
                    <a:pt x="17945" y="5048834"/>
                  </a:moveTo>
                  <a:lnTo>
                    <a:pt x="17945" y="5039855"/>
                  </a:lnTo>
                  <a:lnTo>
                    <a:pt x="8978" y="5039855"/>
                  </a:lnTo>
                  <a:lnTo>
                    <a:pt x="8978" y="5048834"/>
                  </a:lnTo>
                  <a:lnTo>
                    <a:pt x="17945" y="5048834"/>
                  </a:lnTo>
                  <a:close/>
                </a:path>
                <a:path w="6308090" h="5048884">
                  <a:moveTo>
                    <a:pt x="5512777" y="5039855"/>
                  </a:moveTo>
                  <a:lnTo>
                    <a:pt x="5512777" y="5030889"/>
                  </a:lnTo>
                  <a:lnTo>
                    <a:pt x="5509637" y="5030889"/>
                  </a:lnTo>
                  <a:lnTo>
                    <a:pt x="5507177" y="5032857"/>
                  </a:lnTo>
                  <a:lnTo>
                    <a:pt x="5512777" y="5039855"/>
                  </a:lnTo>
                  <a:close/>
                </a:path>
                <a:path w="6308090" h="5048884">
                  <a:moveTo>
                    <a:pt x="5512777" y="5048834"/>
                  </a:moveTo>
                  <a:lnTo>
                    <a:pt x="5512777" y="5039855"/>
                  </a:lnTo>
                  <a:lnTo>
                    <a:pt x="5507177" y="5032857"/>
                  </a:lnTo>
                  <a:lnTo>
                    <a:pt x="5507177" y="5048834"/>
                  </a:lnTo>
                  <a:lnTo>
                    <a:pt x="5512777" y="5048834"/>
                  </a:lnTo>
                  <a:close/>
                </a:path>
                <a:path w="6308090" h="5048884">
                  <a:moveTo>
                    <a:pt x="6298857" y="4411002"/>
                  </a:moveTo>
                  <a:lnTo>
                    <a:pt x="6293256" y="4403991"/>
                  </a:lnTo>
                  <a:lnTo>
                    <a:pt x="5509637" y="5030889"/>
                  </a:lnTo>
                  <a:lnTo>
                    <a:pt x="5512777" y="5030889"/>
                  </a:lnTo>
                  <a:lnTo>
                    <a:pt x="5512777" y="5048834"/>
                  </a:lnTo>
                  <a:lnTo>
                    <a:pt x="5514809" y="5048834"/>
                  </a:lnTo>
                  <a:lnTo>
                    <a:pt x="5516791" y="5048135"/>
                  </a:lnTo>
                  <a:lnTo>
                    <a:pt x="6289890" y="4429658"/>
                  </a:lnTo>
                  <a:lnTo>
                    <a:pt x="6289890" y="4411002"/>
                  </a:lnTo>
                  <a:lnTo>
                    <a:pt x="6298857" y="4411002"/>
                  </a:lnTo>
                  <a:close/>
                </a:path>
                <a:path w="6308090" h="5048884">
                  <a:moveTo>
                    <a:pt x="6298857" y="17945"/>
                  </a:moveTo>
                  <a:lnTo>
                    <a:pt x="6298857" y="8966"/>
                  </a:lnTo>
                  <a:lnTo>
                    <a:pt x="6289890" y="8966"/>
                  </a:lnTo>
                  <a:lnTo>
                    <a:pt x="6289890" y="17945"/>
                  </a:lnTo>
                  <a:lnTo>
                    <a:pt x="6298857" y="17945"/>
                  </a:lnTo>
                  <a:close/>
                </a:path>
                <a:path w="6308090" h="5048884">
                  <a:moveTo>
                    <a:pt x="6298857" y="4411002"/>
                  </a:moveTo>
                  <a:lnTo>
                    <a:pt x="6298857" y="17945"/>
                  </a:lnTo>
                  <a:lnTo>
                    <a:pt x="6289890" y="17945"/>
                  </a:lnTo>
                  <a:lnTo>
                    <a:pt x="6289890" y="4406684"/>
                  </a:lnTo>
                  <a:lnTo>
                    <a:pt x="6293256" y="4403991"/>
                  </a:lnTo>
                  <a:lnTo>
                    <a:pt x="6298857" y="4411002"/>
                  </a:lnTo>
                  <a:close/>
                </a:path>
                <a:path w="6308090" h="5048884">
                  <a:moveTo>
                    <a:pt x="6298857" y="4422485"/>
                  </a:moveTo>
                  <a:lnTo>
                    <a:pt x="6298857" y="4411002"/>
                  </a:lnTo>
                  <a:lnTo>
                    <a:pt x="6289890" y="4411002"/>
                  </a:lnTo>
                  <a:lnTo>
                    <a:pt x="6289890" y="4429658"/>
                  </a:lnTo>
                  <a:lnTo>
                    <a:pt x="6298857" y="44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AAB9AEA-8A3A-7FB3-1D76-87B75A945C15}"/>
                </a:ext>
              </a:extLst>
            </p:cNvPr>
            <p:cNvSpPr/>
            <p:nvPr/>
          </p:nvSpPr>
          <p:spPr>
            <a:xfrm>
              <a:off x="6169532" y="6032538"/>
              <a:ext cx="786130" cy="629285"/>
            </a:xfrm>
            <a:custGeom>
              <a:avLst/>
              <a:gdLst/>
              <a:ahLst/>
              <a:cxnLst/>
              <a:rect l="l" t="t" r="r" b="b"/>
              <a:pathLst>
                <a:path w="786129" h="629284">
                  <a:moveTo>
                    <a:pt x="786079" y="0"/>
                  </a:moveTo>
                  <a:lnTo>
                    <a:pt x="702214" y="9201"/>
                  </a:lnTo>
                  <a:lnTo>
                    <a:pt x="630922" y="18393"/>
                  </a:lnTo>
                  <a:lnTo>
                    <a:pt x="570551" y="27159"/>
                  </a:lnTo>
                  <a:lnTo>
                    <a:pt x="475964" y="41753"/>
                  </a:lnTo>
                  <a:lnTo>
                    <a:pt x="438446" y="46750"/>
                  </a:lnTo>
                  <a:lnTo>
                    <a:pt x="405242" y="49659"/>
                  </a:lnTo>
                  <a:lnTo>
                    <a:pt x="374700" y="50065"/>
                  </a:lnTo>
                  <a:lnTo>
                    <a:pt x="345170" y="47552"/>
                  </a:lnTo>
                  <a:lnTo>
                    <a:pt x="314999" y="41704"/>
                  </a:lnTo>
                  <a:lnTo>
                    <a:pt x="282536" y="32107"/>
                  </a:lnTo>
                  <a:lnTo>
                    <a:pt x="246129" y="18344"/>
                  </a:lnTo>
                  <a:lnTo>
                    <a:pt x="204127" y="0"/>
                  </a:lnTo>
                  <a:lnTo>
                    <a:pt x="0" y="62885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4A8E56A-AEAC-114C-EB60-1684FCE49EF3}"/>
                </a:ext>
              </a:extLst>
            </p:cNvPr>
            <p:cNvSpPr/>
            <p:nvPr/>
          </p:nvSpPr>
          <p:spPr>
            <a:xfrm>
              <a:off x="6159779" y="6023216"/>
              <a:ext cx="805815" cy="648335"/>
            </a:xfrm>
            <a:custGeom>
              <a:avLst/>
              <a:gdLst/>
              <a:ahLst/>
              <a:cxnLst/>
              <a:rect l="l" t="t" r="r" b="b"/>
              <a:pathLst>
                <a:path w="805815" h="648334">
                  <a:moveTo>
                    <a:pt x="796721" y="20088"/>
                  </a:moveTo>
                  <a:lnTo>
                    <a:pt x="796721" y="18237"/>
                  </a:lnTo>
                  <a:lnTo>
                    <a:pt x="766154" y="21575"/>
                  </a:lnTo>
                  <a:lnTo>
                    <a:pt x="27523" y="612481"/>
                  </a:lnTo>
                  <a:lnTo>
                    <a:pt x="18287" y="640930"/>
                  </a:lnTo>
                  <a:lnTo>
                    <a:pt x="9766" y="638162"/>
                  </a:lnTo>
                  <a:lnTo>
                    <a:pt x="1219" y="635406"/>
                  </a:lnTo>
                  <a:lnTo>
                    <a:pt x="0" y="639165"/>
                  </a:lnTo>
                  <a:lnTo>
                    <a:pt x="1397" y="643305"/>
                  </a:lnTo>
                  <a:lnTo>
                    <a:pt x="7912" y="647801"/>
                  </a:lnTo>
                  <a:lnTo>
                    <a:pt x="12268" y="647649"/>
                  </a:lnTo>
                  <a:lnTo>
                    <a:pt x="796721" y="20088"/>
                  </a:lnTo>
                  <a:close/>
                </a:path>
                <a:path w="805815" h="648334">
                  <a:moveTo>
                    <a:pt x="805637" y="9613"/>
                  </a:moveTo>
                  <a:lnTo>
                    <a:pt x="802627" y="2247"/>
                  </a:lnTo>
                  <a:lnTo>
                    <a:pt x="798906" y="0"/>
                  </a:lnTo>
                  <a:lnTo>
                    <a:pt x="794943" y="393"/>
                  </a:lnTo>
                  <a:lnTo>
                    <a:pt x="714278" y="9220"/>
                  </a:lnTo>
                  <a:lnTo>
                    <a:pt x="645177" y="18047"/>
                  </a:lnTo>
                  <a:lnTo>
                    <a:pt x="586237" y="26509"/>
                  </a:lnTo>
                  <a:lnTo>
                    <a:pt x="536054" y="34242"/>
                  </a:lnTo>
                  <a:lnTo>
                    <a:pt x="493224" y="40880"/>
                  </a:lnTo>
                  <a:lnTo>
                    <a:pt x="456344" y="46060"/>
                  </a:lnTo>
                  <a:lnTo>
                    <a:pt x="424009" y="49416"/>
                  </a:lnTo>
                  <a:lnTo>
                    <a:pt x="394817" y="50584"/>
                  </a:lnTo>
                  <a:lnTo>
                    <a:pt x="356442" y="48027"/>
                  </a:lnTo>
                  <a:lnTo>
                    <a:pt x="316855" y="39676"/>
                  </a:lnTo>
                  <a:lnTo>
                    <a:pt x="271948" y="24421"/>
                  </a:lnTo>
                  <a:lnTo>
                    <a:pt x="217614" y="1155"/>
                  </a:lnTo>
                  <a:lnTo>
                    <a:pt x="215290" y="88"/>
                  </a:lnTo>
                  <a:lnTo>
                    <a:pt x="212623" y="76"/>
                  </a:lnTo>
                  <a:lnTo>
                    <a:pt x="207924" y="2133"/>
                  </a:lnTo>
                  <a:lnTo>
                    <a:pt x="206146" y="4114"/>
                  </a:lnTo>
                  <a:lnTo>
                    <a:pt x="1219" y="635406"/>
                  </a:lnTo>
                  <a:lnTo>
                    <a:pt x="4152" y="636358"/>
                  </a:lnTo>
                  <a:lnTo>
                    <a:pt x="4152" y="631177"/>
                  </a:lnTo>
                  <a:lnTo>
                    <a:pt x="27523" y="612481"/>
                  </a:lnTo>
                  <a:lnTo>
                    <a:pt x="210146" y="49884"/>
                  </a:lnTo>
                  <a:lnTo>
                    <a:pt x="210146" y="17475"/>
                  </a:lnTo>
                  <a:lnTo>
                    <a:pt x="213880" y="9321"/>
                  </a:lnTo>
                  <a:lnTo>
                    <a:pt x="222415" y="12090"/>
                  </a:lnTo>
                  <a:lnTo>
                    <a:pt x="222415" y="22730"/>
                  </a:lnTo>
                  <a:lnTo>
                    <a:pt x="265404" y="41145"/>
                  </a:lnTo>
                  <a:lnTo>
                    <a:pt x="312083" y="56961"/>
                  </a:lnTo>
                  <a:lnTo>
                    <a:pt x="353961" y="65797"/>
                  </a:lnTo>
                  <a:lnTo>
                    <a:pt x="394817" y="68529"/>
                  </a:lnTo>
                  <a:lnTo>
                    <a:pt x="425366" y="67274"/>
                  </a:lnTo>
                  <a:lnTo>
                    <a:pt x="458561" y="63855"/>
                  </a:lnTo>
                  <a:lnTo>
                    <a:pt x="495892" y="58636"/>
                  </a:lnTo>
                  <a:lnTo>
                    <a:pt x="538848" y="51979"/>
                  </a:lnTo>
                  <a:lnTo>
                    <a:pt x="588919" y="44248"/>
                  </a:lnTo>
                  <a:lnTo>
                    <a:pt x="647595" y="35805"/>
                  </a:lnTo>
                  <a:lnTo>
                    <a:pt x="716366" y="27014"/>
                  </a:lnTo>
                  <a:lnTo>
                    <a:pt x="766154" y="21575"/>
                  </a:lnTo>
                  <a:lnTo>
                    <a:pt x="790219" y="2324"/>
                  </a:lnTo>
                  <a:lnTo>
                    <a:pt x="795820" y="9321"/>
                  </a:lnTo>
                  <a:lnTo>
                    <a:pt x="796721" y="18237"/>
                  </a:lnTo>
                  <a:lnTo>
                    <a:pt x="796721" y="20088"/>
                  </a:lnTo>
                  <a:lnTo>
                    <a:pt x="804544" y="13830"/>
                  </a:lnTo>
                  <a:lnTo>
                    <a:pt x="805637" y="9613"/>
                  </a:lnTo>
                  <a:close/>
                </a:path>
                <a:path w="805815" h="648334">
                  <a:moveTo>
                    <a:pt x="27523" y="612481"/>
                  </a:moveTo>
                  <a:lnTo>
                    <a:pt x="4152" y="631177"/>
                  </a:lnTo>
                  <a:lnTo>
                    <a:pt x="9753" y="638175"/>
                  </a:lnTo>
                  <a:lnTo>
                    <a:pt x="18287" y="640930"/>
                  </a:lnTo>
                  <a:lnTo>
                    <a:pt x="27523" y="612481"/>
                  </a:lnTo>
                  <a:close/>
                </a:path>
                <a:path w="805815" h="648334">
                  <a:moveTo>
                    <a:pt x="9753" y="638175"/>
                  </a:moveTo>
                  <a:lnTo>
                    <a:pt x="4152" y="631177"/>
                  </a:lnTo>
                  <a:lnTo>
                    <a:pt x="4152" y="636358"/>
                  </a:lnTo>
                  <a:lnTo>
                    <a:pt x="9753" y="638175"/>
                  </a:lnTo>
                  <a:close/>
                </a:path>
                <a:path w="805815" h="648334">
                  <a:moveTo>
                    <a:pt x="222415" y="12090"/>
                  </a:moveTo>
                  <a:lnTo>
                    <a:pt x="213880" y="9321"/>
                  </a:lnTo>
                  <a:lnTo>
                    <a:pt x="210146" y="17475"/>
                  </a:lnTo>
                  <a:lnTo>
                    <a:pt x="219382" y="21431"/>
                  </a:lnTo>
                  <a:lnTo>
                    <a:pt x="222415" y="12090"/>
                  </a:lnTo>
                  <a:close/>
                </a:path>
                <a:path w="805815" h="648334">
                  <a:moveTo>
                    <a:pt x="219382" y="21431"/>
                  </a:moveTo>
                  <a:lnTo>
                    <a:pt x="210146" y="17475"/>
                  </a:lnTo>
                  <a:lnTo>
                    <a:pt x="210146" y="49884"/>
                  </a:lnTo>
                  <a:lnTo>
                    <a:pt x="219382" y="21431"/>
                  </a:lnTo>
                  <a:close/>
                </a:path>
                <a:path w="805815" h="648334">
                  <a:moveTo>
                    <a:pt x="222415" y="22730"/>
                  </a:moveTo>
                  <a:lnTo>
                    <a:pt x="222415" y="12090"/>
                  </a:lnTo>
                  <a:lnTo>
                    <a:pt x="219382" y="21431"/>
                  </a:lnTo>
                  <a:lnTo>
                    <a:pt x="222415" y="22730"/>
                  </a:lnTo>
                  <a:close/>
                </a:path>
                <a:path w="805815" h="648334">
                  <a:moveTo>
                    <a:pt x="796721" y="18237"/>
                  </a:moveTo>
                  <a:lnTo>
                    <a:pt x="795820" y="9321"/>
                  </a:lnTo>
                  <a:lnTo>
                    <a:pt x="790219" y="2324"/>
                  </a:lnTo>
                  <a:lnTo>
                    <a:pt x="766154" y="21575"/>
                  </a:lnTo>
                  <a:lnTo>
                    <a:pt x="796721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40E0B93-5F47-DB73-4E10-C48549672F1E}"/>
              </a:ext>
            </a:extLst>
          </p:cNvPr>
          <p:cNvSpPr txBox="1"/>
          <p:nvPr/>
        </p:nvSpPr>
        <p:spPr>
          <a:xfrm>
            <a:off x="656778" y="1402536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694BB9D-40E5-C256-60F6-65BAF2936B53}"/>
              </a:ext>
            </a:extLst>
          </p:cNvPr>
          <p:cNvSpPr txBox="1"/>
          <p:nvPr/>
        </p:nvSpPr>
        <p:spPr>
          <a:xfrm>
            <a:off x="936978" y="2413046"/>
            <a:ext cx="5626100" cy="207581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286385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  <a:spcBef>
                <a:spcPts val="17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6EEA994-9BE2-8173-D5D6-46910D2ADC9B}"/>
              </a:ext>
            </a:extLst>
          </p:cNvPr>
          <p:cNvSpPr txBox="1"/>
          <p:nvPr/>
        </p:nvSpPr>
        <p:spPr>
          <a:xfrm>
            <a:off x="656755" y="4686377"/>
            <a:ext cx="6045835" cy="15709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72770" marR="5080" indent="-28067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description()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"ScientificBook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instances</a:t>
            </a:r>
            <a:r>
              <a:rPr sz="1850" spc="-1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can"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store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information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on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scientific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books"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71C0D14-EB19-53B5-AB41-27A5C7A1E756}"/>
              </a:ext>
            </a:extLst>
          </p:cNvPr>
          <p:cNvSpPr txBox="1"/>
          <p:nvPr/>
        </p:nvSpPr>
        <p:spPr>
          <a:xfrm>
            <a:off x="6959359" y="1432985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34F19C4-0C0A-327D-E832-3790DEEA2472}"/>
              </a:ext>
            </a:extLst>
          </p:cNvPr>
          <p:cNvSpPr txBox="1"/>
          <p:nvPr/>
        </p:nvSpPr>
        <p:spPr>
          <a:xfrm>
            <a:off x="6959359" y="2869482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99538F7-6E12-95C4-DEC7-D9B82F4CB50C}"/>
              </a:ext>
            </a:extLst>
          </p:cNvPr>
          <p:cNvSpPr txBox="1"/>
          <p:nvPr/>
        </p:nvSpPr>
        <p:spPr>
          <a:xfrm>
            <a:off x="8075061" y="2255810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59A0B02D-95CF-4CC4-0A45-8B8D9201A042}"/>
              </a:ext>
            </a:extLst>
          </p:cNvPr>
          <p:cNvSpPr txBox="1"/>
          <p:nvPr/>
        </p:nvSpPr>
        <p:spPr>
          <a:xfrm>
            <a:off x="8024340" y="3692316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847F9D-3188-E900-BEB0-1A7238D87F15}"/>
              </a:ext>
            </a:extLst>
          </p:cNvPr>
          <p:cNvCxnSpPr>
            <a:cxnSpLocks/>
          </p:cNvCxnSpPr>
          <p:nvPr/>
        </p:nvCxnSpPr>
        <p:spPr bwMode="auto">
          <a:xfrm>
            <a:off x="8024340" y="2152440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5652054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(NEW METHODS)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3F0D6A7C-D9BD-C2DA-0980-EBC63B076D5D}"/>
              </a:ext>
            </a:extLst>
          </p:cNvPr>
          <p:cNvGrpSpPr/>
          <p:nvPr/>
        </p:nvGrpSpPr>
        <p:grpSpPr>
          <a:xfrm>
            <a:off x="360000" y="1185118"/>
            <a:ext cx="6308725" cy="5418882"/>
            <a:chOff x="656755" y="1621536"/>
            <a:chExt cx="6308725" cy="4871085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90E26061-0380-E508-4525-35B3B088841D}"/>
                </a:ext>
              </a:extLst>
            </p:cNvPr>
            <p:cNvSpPr/>
            <p:nvPr/>
          </p:nvSpPr>
          <p:spPr>
            <a:xfrm>
              <a:off x="665734" y="1630502"/>
              <a:ext cx="6290310" cy="4852670"/>
            </a:xfrm>
            <a:custGeom>
              <a:avLst/>
              <a:gdLst/>
              <a:ahLst/>
              <a:cxnLst/>
              <a:rect l="l" t="t" r="r" b="b"/>
              <a:pathLst>
                <a:path w="6290309" h="4852670">
                  <a:moveTo>
                    <a:pt x="6289878" y="4244809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5503799" y="4852123"/>
                  </a:lnTo>
                  <a:lnTo>
                    <a:pt x="6289878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19598613-0BD1-BB0B-64B6-DE918F1BD1FE}"/>
                </a:ext>
              </a:extLst>
            </p:cNvPr>
            <p:cNvSpPr/>
            <p:nvPr/>
          </p:nvSpPr>
          <p:spPr>
            <a:xfrm>
              <a:off x="656755" y="1621536"/>
              <a:ext cx="6308090" cy="4870450"/>
            </a:xfrm>
            <a:custGeom>
              <a:avLst/>
              <a:gdLst/>
              <a:ahLst/>
              <a:cxnLst/>
              <a:rect l="l" t="t" r="r" b="b"/>
              <a:pathLst>
                <a:path w="6308090" h="4870450">
                  <a:moveTo>
                    <a:pt x="6307823" y="4256570"/>
                  </a:moveTo>
                  <a:lnTo>
                    <a:pt x="6307823" y="4013"/>
                  </a:lnTo>
                  <a:lnTo>
                    <a:pt x="6303810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25" y="4870056"/>
                  </a:lnTo>
                  <a:lnTo>
                    <a:pt x="8978" y="4870056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6289890" y="17945"/>
                  </a:lnTo>
                  <a:lnTo>
                    <a:pt x="6289890" y="8966"/>
                  </a:lnTo>
                  <a:lnTo>
                    <a:pt x="6298857" y="8966"/>
                  </a:lnTo>
                  <a:lnTo>
                    <a:pt x="6298857" y="4265109"/>
                  </a:lnTo>
                  <a:lnTo>
                    <a:pt x="6306540" y="4259173"/>
                  </a:lnTo>
                  <a:lnTo>
                    <a:pt x="6307823" y="4256570"/>
                  </a:lnTo>
                  <a:close/>
                </a:path>
                <a:path w="6308090" h="4870450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6308090" h="4870450">
                  <a:moveTo>
                    <a:pt x="17945" y="4852123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4852123"/>
                  </a:lnTo>
                  <a:lnTo>
                    <a:pt x="17945" y="4852123"/>
                  </a:lnTo>
                  <a:close/>
                </a:path>
                <a:path w="6308090" h="4870450">
                  <a:moveTo>
                    <a:pt x="5509707" y="4852123"/>
                  </a:moveTo>
                  <a:lnTo>
                    <a:pt x="8978" y="4852123"/>
                  </a:lnTo>
                  <a:lnTo>
                    <a:pt x="8978" y="4861090"/>
                  </a:lnTo>
                  <a:lnTo>
                    <a:pt x="17945" y="4861090"/>
                  </a:lnTo>
                  <a:lnTo>
                    <a:pt x="17945" y="4870056"/>
                  </a:lnTo>
                  <a:lnTo>
                    <a:pt x="5507291" y="4870056"/>
                  </a:lnTo>
                  <a:lnTo>
                    <a:pt x="5507291" y="4853990"/>
                  </a:lnTo>
                  <a:lnTo>
                    <a:pt x="5509707" y="4852123"/>
                  </a:lnTo>
                  <a:close/>
                </a:path>
                <a:path w="6308090" h="4870450">
                  <a:moveTo>
                    <a:pt x="17945" y="4870056"/>
                  </a:moveTo>
                  <a:lnTo>
                    <a:pt x="17945" y="4861090"/>
                  </a:lnTo>
                  <a:lnTo>
                    <a:pt x="8978" y="4861090"/>
                  </a:lnTo>
                  <a:lnTo>
                    <a:pt x="8978" y="4870056"/>
                  </a:lnTo>
                  <a:lnTo>
                    <a:pt x="17945" y="4870056"/>
                  </a:lnTo>
                  <a:close/>
                </a:path>
                <a:path w="6308090" h="4870450">
                  <a:moveTo>
                    <a:pt x="5512777" y="4861090"/>
                  </a:moveTo>
                  <a:lnTo>
                    <a:pt x="5512777" y="4852123"/>
                  </a:lnTo>
                  <a:lnTo>
                    <a:pt x="5509707" y="4852123"/>
                  </a:lnTo>
                  <a:lnTo>
                    <a:pt x="5507291" y="4853990"/>
                  </a:lnTo>
                  <a:lnTo>
                    <a:pt x="5512777" y="4861090"/>
                  </a:lnTo>
                  <a:close/>
                </a:path>
                <a:path w="6308090" h="4870450">
                  <a:moveTo>
                    <a:pt x="5512777" y="4870056"/>
                  </a:moveTo>
                  <a:lnTo>
                    <a:pt x="5512777" y="4861090"/>
                  </a:lnTo>
                  <a:lnTo>
                    <a:pt x="5507291" y="4853990"/>
                  </a:lnTo>
                  <a:lnTo>
                    <a:pt x="5507291" y="4870056"/>
                  </a:lnTo>
                  <a:lnTo>
                    <a:pt x="5512777" y="4870056"/>
                  </a:lnTo>
                  <a:close/>
                </a:path>
                <a:path w="6308090" h="4870450">
                  <a:moveTo>
                    <a:pt x="6298857" y="4253776"/>
                  </a:moveTo>
                  <a:lnTo>
                    <a:pt x="6293370" y="4246689"/>
                  </a:lnTo>
                  <a:lnTo>
                    <a:pt x="5509707" y="4852123"/>
                  </a:lnTo>
                  <a:lnTo>
                    <a:pt x="5512777" y="4852123"/>
                  </a:lnTo>
                  <a:lnTo>
                    <a:pt x="5512777" y="4870056"/>
                  </a:lnTo>
                  <a:lnTo>
                    <a:pt x="5514771" y="4870056"/>
                  </a:lnTo>
                  <a:lnTo>
                    <a:pt x="5516676" y="4869408"/>
                  </a:lnTo>
                  <a:lnTo>
                    <a:pt x="6289890" y="4272036"/>
                  </a:lnTo>
                  <a:lnTo>
                    <a:pt x="6289890" y="4253776"/>
                  </a:lnTo>
                  <a:lnTo>
                    <a:pt x="6298857" y="4253776"/>
                  </a:lnTo>
                  <a:close/>
                </a:path>
                <a:path w="6308090" h="4870450">
                  <a:moveTo>
                    <a:pt x="6298857" y="17945"/>
                  </a:moveTo>
                  <a:lnTo>
                    <a:pt x="6298857" y="8966"/>
                  </a:lnTo>
                  <a:lnTo>
                    <a:pt x="6289890" y="8966"/>
                  </a:lnTo>
                  <a:lnTo>
                    <a:pt x="6289890" y="17945"/>
                  </a:lnTo>
                  <a:lnTo>
                    <a:pt x="6298857" y="17945"/>
                  </a:lnTo>
                  <a:close/>
                </a:path>
                <a:path w="6308090" h="4870450">
                  <a:moveTo>
                    <a:pt x="6298857" y="4253776"/>
                  </a:moveTo>
                  <a:lnTo>
                    <a:pt x="6298857" y="17945"/>
                  </a:lnTo>
                  <a:lnTo>
                    <a:pt x="6289890" y="17945"/>
                  </a:lnTo>
                  <a:lnTo>
                    <a:pt x="6289890" y="4249377"/>
                  </a:lnTo>
                  <a:lnTo>
                    <a:pt x="6293370" y="4246689"/>
                  </a:lnTo>
                  <a:lnTo>
                    <a:pt x="6298857" y="4253776"/>
                  </a:lnTo>
                  <a:close/>
                </a:path>
                <a:path w="6308090" h="4870450">
                  <a:moveTo>
                    <a:pt x="6298857" y="4265109"/>
                  </a:moveTo>
                  <a:lnTo>
                    <a:pt x="6298857" y="4253776"/>
                  </a:lnTo>
                  <a:lnTo>
                    <a:pt x="6289890" y="4253776"/>
                  </a:lnTo>
                  <a:lnTo>
                    <a:pt x="6289890" y="4272036"/>
                  </a:lnTo>
                  <a:lnTo>
                    <a:pt x="6298857" y="4265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FF2D8C7D-23E7-85C3-E491-B9A6464DC2C7}"/>
                </a:ext>
              </a:extLst>
            </p:cNvPr>
            <p:cNvSpPr/>
            <p:nvPr/>
          </p:nvSpPr>
          <p:spPr>
            <a:xfrm>
              <a:off x="6169532" y="5875312"/>
              <a:ext cx="786130" cy="607695"/>
            </a:xfrm>
            <a:custGeom>
              <a:avLst/>
              <a:gdLst/>
              <a:ahLst/>
              <a:cxnLst/>
              <a:rect l="l" t="t" r="r" b="b"/>
              <a:pathLst>
                <a:path w="786129" h="607695">
                  <a:moveTo>
                    <a:pt x="786079" y="0"/>
                  </a:moveTo>
                  <a:lnTo>
                    <a:pt x="702214" y="8891"/>
                  </a:lnTo>
                  <a:lnTo>
                    <a:pt x="630922" y="17749"/>
                  </a:lnTo>
                  <a:lnTo>
                    <a:pt x="570551" y="26177"/>
                  </a:lnTo>
                  <a:lnTo>
                    <a:pt x="475964" y="40167"/>
                  </a:lnTo>
                  <a:lnTo>
                    <a:pt x="438446" y="44938"/>
                  </a:lnTo>
                  <a:lnTo>
                    <a:pt x="405242" y="47702"/>
                  </a:lnTo>
                  <a:lnTo>
                    <a:pt x="374700" y="48062"/>
                  </a:lnTo>
                  <a:lnTo>
                    <a:pt x="345170" y="45624"/>
                  </a:lnTo>
                  <a:lnTo>
                    <a:pt x="314999" y="39994"/>
                  </a:lnTo>
                  <a:lnTo>
                    <a:pt x="282536" y="30776"/>
                  </a:lnTo>
                  <a:lnTo>
                    <a:pt x="246129" y="17576"/>
                  </a:lnTo>
                  <a:lnTo>
                    <a:pt x="204127" y="0"/>
                  </a:lnTo>
                  <a:lnTo>
                    <a:pt x="0" y="60731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6940012B-1E81-DA90-828A-2306855EDFC0}"/>
                </a:ext>
              </a:extLst>
            </p:cNvPr>
            <p:cNvSpPr/>
            <p:nvPr/>
          </p:nvSpPr>
          <p:spPr>
            <a:xfrm>
              <a:off x="6159766" y="5866002"/>
              <a:ext cx="805815" cy="626745"/>
            </a:xfrm>
            <a:custGeom>
              <a:avLst/>
              <a:gdLst/>
              <a:ahLst/>
              <a:cxnLst/>
              <a:rect l="l" t="t" r="r" b="b"/>
              <a:pathLst>
                <a:path w="805815" h="626745">
                  <a:moveTo>
                    <a:pt x="796709" y="19971"/>
                  </a:moveTo>
                  <a:lnTo>
                    <a:pt x="796709" y="18249"/>
                  </a:lnTo>
                  <a:lnTo>
                    <a:pt x="765313" y="21562"/>
                  </a:lnTo>
                  <a:lnTo>
                    <a:pt x="27699" y="591430"/>
                  </a:lnTo>
                  <a:lnTo>
                    <a:pt x="18275" y="619467"/>
                  </a:lnTo>
                  <a:lnTo>
                    <a:pt x="9778" y="616610"/>
                  </a:lnTo>
                  <a:lnTo>
                    <a:pt x="1269" y="613765"/>
                  </a:lnTo>
                  <a:lnTo>
                    <a:pt x="0" y="617512"/>
                  </a:lnTo>
                  <a:lnTo>
                    <a:pt x="1346" y="621639"/>
                  </a:lnTo>
                  <a:lnTo>
                    <a:pt x="7785" y="626224"/>
                  </a:lnTo>
                  <a:lnTo>
                    <a:pt x="12115" y="626135"/>
                  </a:lnTo>
                  <a:lnTo>
                    <a:pt x="796709" y="19971"/>
                  </a:lnTo>
                  <a:close/>
                </a:path>
                <a:path w="805815" h="626745">
                  <a:moveTo>
                    <a:pt x="805662" y="9740"/>
                  </a:moveTo>
                  <a:lnTo>
                    <a:pt x="802703" y="2286"/>
                  </a:lnTo>
                  <a:lnTo>
                    <a:pt x="798969" y="0"/>
                  </a:lnTo>
                  <a:lnTo>
                    <a:pt x="794981" y="381"/>
                  </a:lnTo>
                  <a:lnTo>
                    <a:pt x="714429" y="8899"/>
                  </a:lnTo>
                  <a:lnTo>
                    <a:pt x="645411" y="17395"/>
                  </a:lnTo>
                  <a:lnTo>
                    <a:pt x="586529" y="25522"/>
                  </a:lnTo>
                  <a:lnTo>
                    <a:pt x="536382" y="32937"/>
                  </a:lnTo>
                  <a:lnTo>
                    <a:pt x="493572" y="39295"/>
                  </a:lnTo>
                  <a:lnTo>
                    <a:pt x="456698" y="44250"/>
                  </a:lnTo>
                  <a:lnTo>
                    <a:pt x="424361" y="47459"/>
                  </a:lnTo>
                  <a:lnTo>
                    <a:pt x="395160" y="48577"/>
                  </a:lnTo>
                  <a:lnTo>
                    <a:pt x="356644" y="46117"/>
                  </a:lnTo>
                  <a:lnTo>
                    <a:pt x="316945" y="38090"/>
                  </a:lnTo>
                  <a:lnTo>
                    <a:pt x="271939" y="23438"/>
                  </a:lnTo>
                  <a:lnTo>
                    <a:pt x="217500" y="1104"/>
                  </a:lnTo>
                  <a:lnTo>
                    <a:pt x="215176" y="88"/>
                  </a:lnTo>
                  <a:lnTo>
                    <a:pt x="212572" y="88"/>
                  </a:lnTo>
                  <a:lnTo>
                    <a:pt x="207949" y="2133"/>
                  </a:lnTo>
                  <a:lnTo>
                    <a:pt x="206197" y="4063"/>
                  </a:lnTo>
                  <a:lnTo>
                    <a:pt x="1269" y="613765"/>
                  </a:lnTo>
                  <a:lnTo>
                    <a:pt x="4279" y="614777"/>
                  </a:lnTo>
                  <a:lnTo>
                    <a:pt x="4279" y="609523"/>
                  </a:lnTo>
                  <a:lnTo>
                    <a:pt x="27699" y="591430"/>
                  </a:lnTo>
                  <a:lnTo>
                    <a:pt x="210286" y="48224"/>
                  </a:lnTo>
                  <a:lnTo>
                    <a:pt x="210286" y="17525"/>
                  </a:lnTo>
                  <a:lnTo>
                    <a:pt x="213893" y="9309"/>
                  </a:lnTo>
                  <a:lnTo>
                    <a:pt x="222402" y="12179"/>
                  </a:lnTo>
                  <a:lnTo>
                    <a:pt x="222402" y="22498"/>
                  </a:lnTo>
                  <a:lnTo>
                    <a:pt x="265635" y="40242"/>
                  </a:lnTo>
                  <a:lnTo>
                    <a:pt x="312358" y="55421"/>
                  </a:lnTo>
                  <a:lnTo>
                    <a:pt x="354263" y="63901"/>
                  </a:lnTo>
                  <a:lnTo>
                    <a:pt x="395160" y="66522"/>
                  </a:lnTo>
                  <a:lnTo>
                    <a:pt x="425659" y="65326"/>
                  </a:lnTo>
                  <a:lnTo>
                    <a:pt x="458822" y="62060"/>
                  </a:lnTo>
                  <a:lnTo>
                    <a:pt x="496130" y="57069"/>
                  </a:lnTo>
                  <a:lnTo>
                    <a:pt x="589109" y="43284"/>
                  </a:lnTo>
                  <a:lnTo>
                    <a:pt x="647743" y="35177"/>
                  </a:lnTo>
                  <a:lnTo>
                    <a:pt x="716449" y="26718"/>
                  </a:lnTo>
                  <a:lnTo>
                    <a:pt x="765313" y="21562"/>
                  </a:lnTo>
                  <a:lnTo>
                    <a:pt x="790346" y="2222"/>
                  </a:lnTo>
                  <a:lnTo>
                    <a:pt x="795832" y="9321"/>
                  </a:lnTo>
                  <a:lnTo>
                    <a:pt x="796709" y="18249"/>
                  </a:lnTo>
                  <a:lnTo>
                    <a:pt x="796709" y="19971"/>
                  </a:lnTo>
                  <a:lnTo>
                    <a:pt x="804494" y="13957"/>
                  </a:lnTo>
                  <a:lnTo>
                    <a:pt x="805662" y="9740"/>
                  </a:lnTo>
                  <a:close/>
                </a:path>
                <a:path w="805815" h="626745">
                  <a:moveTo>
                    <a:pt x="27699" y="591430"/>
                  </a:moveTo>
                  <a:lnTo>
                    <a:pt x="4279" y="609523"/>
                  </a:lnTo>
                  <a:lnTo>
                    <a:pt x="9766" y="616623"/>
                  </a:lnTo>
                  <a:lnTo>
                    <a:pt x="18275" y="619467"/>
                  </a:lnTo>
                  <a:lnTo>
                    <a:pt x="27699" y="591430"/>
                  </a:lnTo>
                  <a:close/>
                </a:path>
                <a:path w="805815" h="626745">
                  <a:moveTo>
                    <a:pt x="9766" y="616623"/>
                  </a:moveTo>
                  <a:lnTo>
                    <a:pt x="4279" y="609523"/>
                  </a:lnTo>
                  <a:lnTo>
                    <a:pt x="4279" y="614777"/>
                  </a:lnTo>
                  <a:lnTo>
                    <a:pt x="9766" y="616623"/>
                  </a:lnTo>
                  <a:close/>
                </a:path>
                <a:path w="805815" h="626745">
                  <a:moveTo>
                    <a:pt x="222402" y="12179"/>
                  </a:moveTo>
                  <a:lnTo>
                    <a:pt x="213893" y="9309"/>
                  </a:lnTo>
                  <a:lnTo>
                    <a:pt x="210286" y="17525"/>
                  </a:lnTo>
                  <a:lnTo>
                    <a:pt x="219354" y="21247"/>
                  </a:lnTo>
                  <a:lnTo>
                    <a:pt x="222402" y="12179"/>
                  </a:lnTo>
                  <a:close/>
                </a:path>
                <a:path w="805815" h="626745">
                  <a:moveTo>
                    <a:pt x="219354" y="21247"/>
                  </a:moveTo>
                  <a:lnTo>
                    <a:pt x="210286" y="17525"/>
                  </a:lnTo>
                  <a:lnTo>
                    <a:pt x="210286" y="48224"/>
                  </a:lnTo>
                  <a:lnTo>
                    <a:pt x="219354" y="21247"/>
                  </a:lnTo>
                  <a:close/>
                </a:path>
                <a:path w="805815" h="626745">
                  <a:moveTo>
                    <a:pt x="222402" y="22498"/>
                  </a:moveTo>
                  <a:lnTo>
                    <a:pt x="222402" y="12179"/>
                  </a:lnTo>
                  <a:lnTo>
                    <a:pt x="219354" y="21247"/>
                  </a:lnTo>
                  <a:lnTo>
                    <a:pt x="222402" y="22498"/>
                  </a:lnTo>
                  <a:close/>
                </a:path>
                <a:path w="805815" h="626745">
                  <a:moveTo>
                    <a:pt x="796709" y="18249"/>
                  </a:moveTo>
                  <a:lnTo>
                    <a:pt x="795845" y="9309"/>
                  </a:lnTo>
                  <a:lnTo>
                    <a:pt x="790346" y="2222"/>
                  </a:lnTo>
                  <a:lnTo>
                    <a:pt x="765313" y="21562"/>
                  </a:lnTo>
                  <a:lnTo>
                    <a:pt x="796709" y="18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9FA86C18-FC61-7CF6-8024-F1EE3F6CE1A4}"/>
              </a:ext>
            </a:extLst>
          </p:cNvPr>
          <p:cNvSpPr txBox="1"/>
          <p:nvPr/>
        </p:nvSpPr>
        <p:spPr>
          <a:xfrm>
            <a:off x="536311" y="1455629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EFA37EBF-3E7F-22DB-A7E7-000E05857A46}"/>
              </a:ext>
            </a:extLst>
          </p:cNvPr>
          <p:cNvSpPr txBox="1"/>
          <p:nvPr/>
        </p:nvSpPr>
        <p:spPr>
          <a:xfrm>
            <a:off x="816534" y="2466139"/>
            <a:ext cx="5344160" cy="15697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 marR="1683385">
              <a:lnSpc>
                <a:spcPts val="1989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20" dirty="0">
                <a:latin typeface="Courier New"/>
                <a:cs typeface="Courier New"/>
              </a:rPr>
              <a:t>(tit,aut,num,isbn); </a:t>
            </a: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AAA7344A-B6BA-8084-7AC5-671F24DF02D3}"/>
              </a:ext>
            </a:extLst>
          </p:cNvPr>
          <p:cNvSpPr txBox="1"/>
          <p:nvPr/>
        </p:nvSpPr>
        <p:spPr>
          <a:xfrm>
            <a:off x="816534" y="4234848"/>
            <a:ext cx="4085590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setProceeding()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spc="-2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64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29F0861B-27DE-B190-0364-5BBF4D5AA721}"/>
              </a:ext>
            </a:extLst>
          </p:cNvPr>
          <p:cNvSpPr txBox="1"/>
          <p:nvPr/>
        </p:nvSpPr>
        <p:spPr>
          <a:xfrm>
            <a:off x="536335" y="5245358"/>
            <a:ext cx="4645660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72770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isProceeding()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proceeding;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8960EF51-9EAF-EC4B-9795-541BE395BB43}"/>
              </a:ext>
            </a:extLst>
          </p:cNvPr>
          <p:cNvSpPr txBox="1"/>
          <p:nvPr/>
        </p:nvSpPr>
        <p:spPr>
          <a:xfrm>
            <a:off x="6838892" y="1463256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417D089A-979B-A25D-D37C-D9ED33555BA6}"/>
              </a:ext>
            </a:extLst>
          </p:cNvPr>
          <p:cNvSpPr txBox="1"/>
          <p:nvPr/>
        </p:nvSpPr>
        <p:spPr>
          <a:xfrm>
            <a:off x="6838892" y="2899753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AAB0945B-F73B-9D26-6C81-0B3E6B88473B}"/>
              </a:ext>
            </a:extLst>
          </p:cNvPr>
          <p:cNvSpPr txBox="1"/>
          <p:nvPr/>
        </p:nvSpPr>
        <p:spPr>
          <a:xfrm>
            <a:off x="7954594" y="2286081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881CA3D3-D9F8-3D93-C4A7-117F1ACE943D}"/>
              </a:ext>
            </a:extLst>
          </p:cNvPr>
          <p:cNvSpPr txBox="1"/>
          <p:nvPr/>
        </p:nvSpPr>
        <p:spPr>
          <a:xfrm>
            <a:off x="7723848" y="3722587"/>
            <a:ext cx="2079625" cy="871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ts val="1620"/>
              </a:lnSpc>
              <a:spcBef>
                <a:spcPts val="120"/>
              </a:spcBef>
            </a:pPr>
            <a:r>
              <a:rPr sz="1500" spc="-10" dirty="0">
                <a:latin typeface="Courier New"/>
                <a:cs typeface="Courier New"/>
              </a:rPr>
              <a:t>description(...) setProceeding(...) isProceeding(...)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06F677-25A4-17A1-0861-9607E8FEB212}"/>
              </a:ext>
            </a:extLst>
          </p:cNvPr>
          <p:cNvCxnSpPr>
            <a:stCxn id="26" idx="2"/>
            <a:endCxn id="27" idx="0"/>
          </p:cNvCxnSpPr>
          <p:nvPr/>
        </p:nvCxnSpPr>
        <p:spPr bwMode="auto">
          <a:xfrm>
            <a:off x="7827270" y="2182711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23908897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(NEW METHODS)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2DFB242A-DA6F-0221-185A-1DC37DDF1FEB}"/>
              </a:ext>
            </a:extLst>
          </p:cNvPr>
          <p:cNvGrpSpPr/>
          <p:nvPr/>
        </p:nvGrpSpPr>
        <p:grpSpPr>
          <a:xfrm>
            <a:off x="356280" y="1337056"/>
            <a:ext cx="9364345" cy="4393184"/>
            <a:chOff x="656755" y="1621536"/>
            <a:chExt cx="9364345" cy="415226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51642EFF-E360-23E8-BBB9-EEF511974602}"/>
                </a:ext>
              </a:extLst>
            </p:cNvPr>
            <p:cNvSpPr/>
            <p:nvPr/>
          </p:nvSpPr>
          <p:spPr>
            <a:xfrm>
              <a:off x="665734" y="1630502"/>
              <a:ext cx="9345930" cy="4133850"/>
            </a:xfrm>
            <a:custGeom>
              <a:avLst/>
              <a:gdLst/>
              <a:ahLst/>
              <a:cxnLst/>
              <a:rect l="l" t="t" r="r" b="b"/>
              <a:pathLst>
                <a:path w="9345930" h="4133850">
                  <a:moveTo>
                    <a:pt x="9345434" y="3615956"/>
                  </a:moveTo>
                  <a:lnTo>
                    <a:pt x="9345434" y="0"/>
                  </a:lnTo>
                  <a:lnTo>
                    <a:pt x="0" y="0"/>
                  </a:lnTo>
                  <a:lnTo>
                    <a:pt x="0" y="4133240"/>
                  </a:lnTo>
                  <a:lnTo>
                    <a:pt x="8176463" y="4133240"/>
                  </a:lnTo>
                  <a:lnTo>
                    <a:pt x="9345434" y="361595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FAA2BC8-FB70-D8DE-6068-4FE51B5310C1}"/>
                </a:ext>
              </a:extLst>
            </p:cNvPr>
            <p:cNvSpPr/>
            <p:nvPr/>
          </p:nvSpPr>
          <p:spPr>
            <a:xfrm>
              <a:off x="656755" y="1621536"/>
              <a:ext cx="9363710" cy="4151629"/>
            </a:xfrm>
            <a:custGeom>
              <a:avLst/>
              <a:gdLst/>
              <a:ahLst/>
              <a:cxnLst/>
              <a:rect l="l" t="t" r="r" b="b"/>
              <a:pathLst>
                <a:path w="9363710" h="4151629">
                  <a:moveTo>
                    <a:pt x="9363379" y="3628466"/>
                  </a:moveTo>
                  <a:lnTo>
                    <a:pt x="9363379" y="4013"/>
                  </a:lnTo>
                  <a:lnTo>
                    <a:pt x="9359366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4147159"/>
                  </a:lnTo>
                  <a:lnTo>
                    <a:pt x="4025" y="4151185"/>
                  </a:lnTo>
                  <a:lnTo>
                    <a:pt x="8978" y="4151185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345434" y="17945"/>
                  </a:lnTo>
                  <a:lnTo>
                    <a:pt x="9345434" y="8966"/>
                  </a:lnTo>
                  <a:lnTo>
                    <a:pt x="9354413" y="8966"/>
                  </a:lnTo>
                  <a:lnTo>
                    <a:pt x="9354413" y="3634732"/>
                  </a:lnTo>
                  <a:lnTo>
                    <a:pt x="9361284" y="3631691"/>
                  </a:lnTo>
                  <a:lnTo>
                    <a:pt x="9363379" y="3628466"/>
                  </a:lnTo>
                  <a:close/>
                </a:path>
                <a:path w="9363710" h="4151629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363710" h="4151629">
                  <a:moveTo>
                    <a:pt x="17945" y="4133240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4133240"/>
                  </a:lnTo>
                  <a:lnTo>
                    <a:pt x="17945" y="4133240"/>
                  </a:lnTo>
                  <a:close/>
                </a:path>
                <a:path w="9363710" h="4151629">
                  <a:moveTo>
                    <a:pt x="8183531" y="4133240"/>
                  </a:moveTo>
                  <a:lnTo>
                    <a:pt x="8978" y="4133240"/>
                  </a:lnTo>
                  <a:lnTo>
                    <a:pt x="8978" y="4142206"/>
                  </a:lnTo>
                  <a:lnTo>
                    <a:pt x="17945" y="4142206"/>
                  </a:lnTo>
                  <a:lnTo>
                    <a:pt x="17945" y="4151185"/>
                  </a:lnTo>
                  <a:lnTo>
                    <a:pt x="8181809" y="4151185"/>
                  </a:lnTo>
                  <a:lnTo>
                    <a:pt x="8181809" y="4134002"/>
                  </a:lnTo>
                  <a:lnTo>
                    <a:pt x="8183531" y="4133240"/>
                  </a:lnTo>
                  <a:close/>
                </a:path>
                <a:path w="9363710" h="4151629">
                  <a:moveTo>
                    <a:pt x="17945" y="4151185"/>
                  </a:moveTo>
                  <a:lnTo>
                    <a:pt x="17945" y="4142206"/>
                  </a:lnTo>
                  <a:lnTo>
                    <a:pt x="8978" y="4142206"/>
                  </a:lnTo>
                  <a:lnTo>
                    <a:pt x="8978" y="4151185"/>
                  </a:lnTo>
                  <a:lnTo>
                    <a:pt x="17945" y="4151185"/>
                  </a:lnTo>
                  <a:close/>
                </a:path>
                <a:path w="9363710" h="4151629">
                  <a:moveTo>
                    <a:pt x="8185442" y="4142206"/>
                  </a:moveTo>
                  <a:lnTo>
                    <a:pt x="8185442" y="4133240"/>
                  </a:lnTo>
                  <a:lnTo>
                    <a:pt x="8183531" y="4133240"/>
                  </a:lnTo>
                  <a:lnTo>
                    <a:pt x="8181809" y="4134002"/>
                  </a:lnTo>
                  <a:lnTo>
                    <a:pt x="8185442" y="4142206"/>
                  </a:lnTo>
                  <a:close/>
                </a:path>
                <a:path w="9363710" h="4151629">
                  <a:moveTo>
                    <a:pt x="8185442" y="4151185"/>
                  </a:moveTo>
                  <a:lnTo>
                    <a:pt x="8185442" y="4142206"/>
                  </a:lnTo>
                  <a:lnTo>
                    <a:pt x="8181809" y="4134002"/>
                  </a:lnTo>
                  <a:lnTo>
                    <a:pt x="8181809" y="4151185"/>
                  </a:lnTo>
                  <a:lnTo>
                    <a:pt x="8185442" y="4151185"/>
                  </a:lnTo>
                  <a:close/>
                </a:path>
                <a:path w="9363710" h="4151629">
                  <a:moveTo>
                    <a:pt x="9354413" y="3624922"/>
                  </a:moveTo>
                  <a:lnTo>
                    <a:pt x="9350781" y="3616718"/>
                  </a:lnTo>
                  <a:lnTo>
                    <a:pt x="8183531" y="4133240"/>
                  </a:lnTo>
                  <a:lnTo>
                    <a:pt x="8185442" y="4133240"/>
                  </a:lnTo>
                  <a:lnTo>
                    <a:pt x="8185442" y="4151185"/>
                  </a:lnTo>
                  <a:lnTo>
                    <a:pt x="8186686" y="4151185"/>
                  </a:lnTo>
                  <a:lnTo>
                    <a:pt x="8187918" y="4150918"/>
                  </a:lnTo>
                  <a:lnTo>
                    <a:pt x="9345434" y="3638705"/>
                  </a:lnTo>
                  <a:lnTo>
                    <a:pt x="9345434" y="3624922"/>
                  </a:lnTo>
                  <a:lnTo>
                    <a:pt x="9354413" y="3624922"/>
                  </a:lnTo>
                  <a:close/>
                </a:path>
                <a:path w="9363710" h="4151629">
                  <a:moveTo>
                    <a:pt x="9354413" y="17945"/>
                  </a:moveTo>
                  <a:lnTo>
                    <a:pt x="9354413" y="8966"/>
                  </a:lnTo>
                  <a:lnTo>
                    <a:pt x="9345434" y="8966"/>
                  </a:lnTo>
                  <a:lnTo>
                    <a:pt x="9345434" y="17945"/>
                  </a:lnTo>
                  <a:lnTo>
                    <a:pt x="9354413" y="17945"/>
                  </a:lnTo>
                  <a:close/>
                </a:path>
                <a:path w="9363710" h="4151629">
                  <a:moveTo>
                    <a:pt x="9354413" y="3624922"/>
                  </a:moveTo>
                  <a:lnTo>
                    <a:pt x="9354413" y="17945"/>
                  </a:lnTo>
                  <a:lnTo>
                    <a:pt x="9345434" y="17945"/>
                  </a:lnTo>
                  <a:lnTo>
                    <a:pt x="9345434" y="3619084"/>
                  </a:lnTo>
                  <a:lnTo>
                    <a:pt x="9350781" y="3616718"/>
                  </a:lnTo>
                  <a:lnTo>
                    <a:pt x="9354413" y="3624922"/>
                  </a:lnTo>
                  <a:close/>
                </a:path>
                <a:path w="9363710" h="4151629">
                  <a:moveTo>
                    <a:pt x="9354413" y="3634732"/>
                  </a:moveTo>
                  <a:lnTo>
                    <a:pt x="9354413" y="3624922"/>
                  </a:lnTo>
                  <a:lnTo>
                    <a:pt x="9345434" y="3624922"/>
                  </a:lnTo>
                  <a:lnTo>
                    <a:pt x="9345434" y="3638705"/>
                  </a:lnTo>
                  <a:lnTo>
                    <a:pt x="9354413" y="3634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74EDBF5-2C72-8D7E-F1C0-FCC517005C68}"/>
                </a:ext>
              </a:extLst>
            </p:cNvPr>
            <p:cNvSpPr/>
            <p:nvPr/>
          </p:nvSpPr>
          <p:spPr>
            <a:xfrm>
              <a:off x="8842197" y="5246458"/>
              <a:ext cx="1169035" cy="517525"/>
            </a:xfrm>
            <a:custGeom>
              <a:avLst/>
              <a:gdLst/>
              <a:ahLst/>
              <a:cxnLst/>
              <a:rect l="l" t="t" r="r" b="b"/>
              <a:pathLst>
                <a:path w="1169034" h="517525">
                  <a:moveTo>
                    <a:pt x="1168971" y="0"/>
                  </a:moveTo>
                  <a:lnTo>
                    <a:pt x="1076919" y="5542"/>
                  </a:lnTo>
                  <a:lnTo>
                    <a:pt x="994976" y="11100"/>
                  </a:lnTo>
                  <a:lnTo>
                    <a:pt x="922216" y="16549"/>
                  </a:lnTo>
                  <a:lnTo>
                    <a:pt x="857714" y="21764"/>
                  </a:lnTo>
                  <a:lnTo>
                    <a:pt x="704486" y="34747"/>
                  </a:lnTo>
                  <a:lnTo>
                    <a:pt x="663750" y="37770"/>
                  </a:lnTo>
                  <a:lnTo>
                    <a:pt x="626640" y="39933"/>
                  </a:lnTo>
                  <a:lnTo>
                    <a:pt x="592230" y="41110"/>
                  </a:lnTo>
                  <a:lnTo>
                    <a:pt x="559594" y="41175"/>
                  </a:lnTo>
                  <a:lnTo>
                    <a:pt x="527806" y="40004"/>
                  </a:lnTo>
                  <a:lnTo>
                    <a:pt x="463070" y="33452"/>
                  </a:lnTo>
                  <a:lnTo>
                    <a:pt x="390611" y="20451"/>
                  </a:lnTo>
                  <a:lnTo>
                    <a:pt x="349171" y="11219"/>
                  </a:lnTo>
                  <a:lnTo>
                    <a:pt x="303022" y="0"/>
                  </a:lnTo>
                  <a:lnTo>
                    <a:pt x="0" y="517283"/>
                  </a:lnTo>
                  <a:lnTo>
                    <a:pt x="116897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188560FC-844D-9510-3D5D-C7E95EAEF28E}"/>
                </a:ext>
              </a:extLst>
            </p:cNvPr>
            <p:cNvSpPr/>
            <p:nvPr/>
          </p:nvSpPr>
          <p:spPr>
            <a:xfrm>
              <a:off x="8832481" y="5236781"/>
              <a:ext cx="1188720" cy="537210"/>
            </a:xfrm>
            <a:custGeom>
              <a:avLst/>
              <a:gdLst/>
              <a:ahLst/>
              <a:cxnLst/>
              <a:rect l="l" t="t" r="r" b="b"/>
              <a:pathLst>
                <a:path w="1188720" h="537210">
                  <a:moveTo>
                    <a:pt x="1179195" y="19264"/>
                  </a:moveTo>
                  <a:lnTo>
                    <a:pt x="1179195" y="18630"/>
                  </a:lnTo>
                  <a:lnTo>
                    <a:pt x="1129567" y="21596"/>
                  </a:lnTo>
                  <a:lnTo>
                    <a:pt x="31507" y="507506"/>
                  </a:lnTo>
                  <a:lnTo>
                    <a:pt x="17462" y="531482"/>
                  </a:lnTo>
                  <a:lnTo>
                    <a:pt x="9715" y="526948"/>
                  </a:lnTo>
                  <a:lnTo>
                    <a:pt x="1968" y="522427"/>
                  </a:lnTo>
                  <a:lnTo>
                    <a:pt x="0" y="525792"/>
                  </a:lnTo>
                  <a:lnTo>
                    <a:pt x="419" y="530021"/>
                  </a:lnTo>
                  <a:lnTo>
                    <a:pt x="5613" y="535851"/>
                  </a:lnTo>
                  <a:lnTo>
                    <a:pt x="9778" y="536740"/>
                  </a:lnTo>
                  <a:lnTo>
                    <a:pt x="1179195" y="19264"/>
                  </a:lnTo>
                  <a:close/>
                </a:path>
                <a:path w="1188720" h="537210">
                  <a:moveTo>
                    <a:pt x="1188415" y="11785"/>
                  </a:moveTo>
                  <a:lnTo>
                    <a:pt x="1186395" y="3365"/>
                  </a:lnTo>
                  <a:lnTo>
                    <a:pt x="1182509" y="469"/>
                  </a:lnTo>
                  <a:lnTo>
                    <a:pt x="1096568" y="5602"/>
                  </a:lnTo>
                  <a:lnTo>
                    <a:pt x="1022868" y="10504"/>
                  </a:lnTo>
                  <a:lnTo>
                    <a:pt x="956451" y="15343"/>
                  </a:lnTo>
                  <a:lnTo>
                    <a:pt x="896696" y="20035"/>
                  </a:lnTo>
                  <a:lnTo>
                    <a:pt x="842976" y="24493"/>
                  </a:lnTo>
                  <a:lnTo>
                    <a:pt x="751149" y="32369"/>
                  </a:lnTo>
                  <a:lnTo>
                    <a:pt x="711792" y="35615"/>
                  </a:lnTo>
                  <a:lnTo>
                    <a:pt x="675975" y="38287"/>
                  </a:lnTo>
                  <a:lnTo>
                    <a:pt x="643072" y="40298"/>
                  </a:lnTo>
                  <a:lnTo>
                    <a:pt x="612460" y="41564"/>
                  </a:lnTo>
                  <a:lnTo>
                    <a:pt x="583514" y="41998"/>
                  </a:lnTo>
                  <a:lnTo>
                    <a:pt x="536551" y="40639"/>
                  </a:lnTo>
                  <a:lnTo>
                    <a:pt x="489315" y="36288"/>
                  </a:lnTo>
                  <a:lnTo>
                    <a:pt x="438701" y="28515"/>
                  </a:lnTo>
                  <a:lnTo>
                    <a:pt x="381605" y="16888"/>
                  </a:lnTo>
                  <a:lnTo>
                    <a:pt x="314921" y="977"/>
                  </a:lnTo>
                  <a:lnTo>
                    <a:pt x="311061" y="0"/>
                  </a:lnTo>
                  <a:lnTo>
                    <a:pt x="307009" y="1701"/>
                  </a:lnTo>
                  <a:lnTo>
                    <a:pt x="1968" y="522427"/>
                  </a:lnTo>
                  <a:lnTo>
                    <a:pt x="6083" y="524835"/>
                  </a:lnTo>
                  <a:lnTo>
                    <a:pt x="6083" y="518756"/>
                  </a:lnTo>
                  <a:lnTo>
                    <a:pt x="31507" y="507506"/>
                  </a:lnTo>
                  <a:lnTo>
                    <a:pt x="310553" y="31143"/>
                  </a:lnTo>
                  <a:lnTo>
                    <a:pt x="310553" y="18376"/>
                  </a:lnTo>
                  <a:lnTo>
                    <a:pt x="312737" y="9677"/>
                  </a:lnTo>
                  <a:lnTo>
                    <a:pt x="320471" y="14211"/>
                  </a:lnTo>
                  <a:lnTo>
                    <a:pt x="320471" y="20744"/>
                  </a:lnTo>
                  <a:lnTo>
                    <a:pt x="377672" y="34395"/>
                  </a:lnTo>
                  <a:lnTo>
                    <a:pt x="435532" y="46168"/>
                  </a:lnTo>
                  <a:lnTo>
                    <a:pt x="487128" y="54088"/>
                  </a:lnTo>
                  <a:lnTo>
                    <a:pt x="535456" y="58549"/>
                  </a:lnTo>
                  <a:lnTo>
                    <a:pt x="583514" y="59943"/>
                  </a:lnTo>
                  <a:lnTo>
                    <a:pt x="612989" y="59492"/>
                  </a:lnTo>
                  <a:lnTo>
                    <a:pt x="677196" y="56189"/>
                  </a:lnTo>
                  <a:lnTo>
                    <a:pt x="752666" y="50256"/>
                  </a:lnTo>
                  <a:lnTo>
                    <a:pt x="844503" y="42375"/>
                  </a:lnTo>
                  <a:lnTo>
                    <a:pt x="898154" y="37918"/>
                  </a:lnTo>
                  <a:lnTo>
                    <a:pt x="957810" y="33229"/>
                  </a:lnTo>
                  <a:lnTo>
                    <a:pt x="1024111" y="28395"/>
                  </a:lnTo>
                  <a:lnTo>
                    <a:pt x="1097693" y="23500"/>
                  </a:lnTo>
                  <a:lnTo>
                    <a:pt x="1129567" y="21596"/>
                  </a:lnTo>
                  <a:lnTo>
                    <a:pt x="1175042" y="1473"/>
                  </a:lnTo>
                  <a:lnTo>
                    <a:pt x="1178674" y="9677"/>
                  </a:lnTo>
                  <a:lnTo>
                    <a:pt x="1179195" y="18630"/>
                  </a:lnTo>
                  <a:lnTo>
                    <a:pt x="1179195" y="19264"/>
                  </a:lnTo>
                  <a:lnTo>
                    <a:pt x="1186281" y="16128"/>
                  </a:lnTo>
                  <a:lnTo>
                    <a:pt x="1188415" y="11785"/>
                  </a:lnTo>
                  <a:close/>
                </a:path>
                <a:path w="1188720" h="537210">
                  <a:moveTo>
                    <a:pt x="31507" y="507506"/>
                  </a:moveTo>
                  <a:lnTo>
                    <a:pt x="6083" y="518756"/>
                  </a:lnTo>
                  <a:lnTo>
                    <a:pt x="9715" y="526961"/>
                  </a:lnTo>
                  <a:lnTo>
                    <a:pt x="17462" y="531482"/>
                  </a:lnTo>
                  <a:lnTo>
                    <a:pt x="31507" y="507506"/>
                  </a:lnTo>
                  <a:close/>
                </a:path>
                <a:path w="1188720" h="537210">
                  <a:moveTo>
                    <a:pt x="9715" y="526961"/>
                  </a:moveTo>
                  <a:lnTo>
                    <a:pt x="6083" y="518756"/>
                  </a:lnTo>
                  <a:lnTo>
                    <a:pt x="6083" y="524835"/>
                  </a:lnTo>
                  <a:lnTo>
                    <a:pt x="9715" y="526961"/>
                  </a:lnTo>
                  <a:close/>
                </a:path>
                <a:path w="1188720" h="537210">
                  <a:moveTo>
                    <a:pt x="320471" y="14211"/>
                  </a:moveTo>
                  <a:lnTo>
                    <a:pt x="312737" y="9677"/>
                  </a:lnTo>
                  <a:lnTo>
                    <a:pt x="310553" y="18376"/>
                  </a:lnTo>
                  <a:lnTo>
                    <a:pt x="317114" y="19942"/>
                  </a:lnTo>
                  <a:lnTo>
                    <a:pt x="320471" y="14211"/>
                  </a:lnTo>
                  <a:close/>
                </a:path>
                <a:path w="1188720" h="537210">
                  <a:moveTo>
                    <a:pt x="317114" y="19942"/>
                  </a:moveTo>
                  <a:lnTo>
                    <a:pt x="310553" y="18376"/>
                  </a:lnTo>
                  <a:lnTo>
                    <a:pt x="310553" y="31143"/>
                  </a:lnTo>
                  <a:lnTo>
                    <a:pt x="317114" y="19942"/>
                  </a:lnTo>
                  <a:close/>
                </a:path>
                <a:path w="1188720" h="537210">
                  <a:moveTo>
                    <a:pt x="320471" y="20744"/>
                  </a:moveTo>
                  <a:lnTo>
                    <a:pt x="320471" y="14211"/>
                  </a:lnTo>
                  <a:lnTo>
                    <a:pt x="317114" y="19942"/>
                  </a:lnTo>
                  <a:lnTo>
                    <a:pt x="320471" y="20744"/>
                  </a:lnTo>
                  <a:close/>
                </a:path>
                <a:path w="1188720" h="537210">
                  <a:moveTo>
                    <a:pt x="1179195" y="18630"/>
                  </a:moveTo>
                  <a:lnTo>
                    <a:pt x="1178674" y="9677"/>
                  </a:lnTo>
                  <a:lnTo>
                    <a:pt x="1175042" y="1473"/>
                  </a:lnTo>
                  <a:lnTo>
                    <a:pt x="1129567" y="21596"/>
                  </a:lnTo>
                  <a:lnTo>
                    <a:pt x="1179195" y="18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D3926-4E0F-FE56-8435-7EA6E8DA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6" y="1424517"/>
            <a:ext cx="9486198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92337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0894287-DDE7-03C8-3413-92F9D23A6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902652"/>
          </a:xfrm>
        </p:spPr>
        <p:txBody>
          <a:bodyPr/>
          <a:lstStyle/>
          <a:p>
            <a:pPr lvl="1"/>
            <a:r>
              <a:rPr lang="en-GB" dirty="0" err="1"/>
              <a:t>getClass</a:t>
            </a:r>
            <a:r>
              <a:rPr lang="en-GB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97F02-1DDD-13B4-4BA1-A982E447B590}"/>
              </a:ext>
            </a:extLst>
          </p:cNvPr>
          <p:cNvSpPr txBox="1"/>
          <p:nvPr/>
        </p:nvSpPr>
        <p:spPr bwMode="ltGray">
          <a:xfrm>
            <a:off x="947737" y="2598631"/>
            <a:ext cx="7559675" cy="4190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70"/>
              </a:spcBef>
            </a:pPr>
            <a:r>
              <a:rPr lang="en-US" sz="1600" b="1" dirty="0" err="1">
                <a:solidFill>
                  <a:srgbClr val="00D1FF"/>
                </a:solidFill>
                <a:latin typeface="+mn-lt"/>
                <a:cs typeface="Verdana"/>
              </a:rPr>
              <a:t>getClass</a:t>
            </a:r>
            <a:r>
              <a:rPr lang="en-US" sz="1600" b="1" dirty="0">
                <a:solidFill>
                  <a:srgbClr val="00D1FF"/>
                </a:solidFill>
                <a:latin typeface="+mn-lt"/>
                <a:cs typeface="Verdana"/>
              </a:rPr>
              <a:t>() returns the runtime class of an object:</a:t>
            </a: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E1F33461-8837-D776-91E7-5485818994FD}"/>
              </a:ext>
            </a:extLst>
          </p:cNvPr>
          <p:cNvGrpSpPr/>
          <p:nvPr/>
        </p:nvGrpSpPr>
        <p:grpSpPr>
          <a:xfrm>
            <a:off x="1029507" y="3656987"/>
            <a:ext cx="8643620" cy="1096645"/>
            <a:chOff x="1016838" y="2879255"/>
            <a:chExt cx="8643620" cy="109664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B2D1EAAA-D5BF-3BF6-3D30-E26FB9775F48}"/>
                </a:ext>
              </a:extLst>
            </p:cNvPr>
            <p:cNvSpPr/>
            <p:nvPr/>
          </p:nvSpPr>
          <p:spPr>
            <a:xfrm>
              <a:off x="1025804" y="2888221"/>
              <a:ext cx="8625840" cy="1078230"/>
            </a:xfrm>
            <a:custGeom>
              <a:avLst/>
              <a:gdLst/>
              <a:ahLst/>
              <a:cxnLst/>
              <a:rect l="l" t="t" r="r" b="b"/>
              <a:pathLst>
                <a:path w="8625840" h="1078229">
                  <a:moveTo>
                    <a:pt x="8625293" y="943292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077696"/>
                  </a:lnTo>
                  <a:lnTo>
                    <a:pt x="7547597" y="1077696"/>
                  </a:lnTo>
                  <a:lnTo>
                    <a:pt x="8625293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2716144A-6F12-CAAE-939C-0BC3F6353540}"/>
                </a:ext>
              </a:extLst>
            </p:cNvPr>
            <p:cNvSpPr/>
            <p:nvPr/>
          </p:nvSpPr>
          <p:spPr>
            <a:xfrm>
              <a:off x="1016838" y="2879255"/>
              <a:ext cx="8643620" cy="1096010"/>
            </a:xfrm>
            <a:custGeom>
              <a:avLst/>
              <a:gdLst/>
              <a:ahLst/>
              <a:cxnLst/>
              <a:rect l="l" t="t" r="r" b="b"/>
              <a:pathLst>
                <a:path w="8643620" h="1096010">
                  <a:moveTo>
                    <a:pt x="8643226" y="9567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15"/>
                  </a:lnTo>
                  <a:lnTo>
                    <a:pt x="4013" y="1095629"/>
                  </a:lnTo>
                  <a:lnTo>
                    <a:pt x="8966" y="109562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961299"/>
                  </a:lnTo>
                  <a:lnTo>
                    <a:pt x="8639848" y="960602"/>
                  </a:lnTo>
                  <a:lnTo>
                    <a:pt x="8643226" y="956779"/>
                  </a:lnTo>
                  <a:close/>
                </a:path>
                <a:path w="8643620" h="109601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1096010">
                  <a:moveTo>
                    <a:pt x="17932" y="107768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643620" h="1096010">
                  <a:moveTo>
                    <a:pt x="7556563" y="1095628"/>
                  </a:moveTo>
                  <a:lnTo>
                    <a:pt x="7556563" y="1086662"/>
                  </a:lnTo>
                  <a:lnTo>
                    <a:pt x="7555458" y="1077760"/>
                  </a:lnTo>
                  <a:lnTo>
                    <a:pt x="8966" y="1077683"/>
                  </a:lnTo>
                  <a:lnTo>
                    <a:pt x="8966" y="1086662"/>
                  </a:lnTo>
                  <a:lnTo>
                    <a:pt x="17932" y="1086662"/>
                  </a:lnTo>
                  <a:lnTo>
                    <a:pt x="17932" y="1095629"/>
                  </a:lnTo>
                  <a:lnTo>
                    <a:pt x="7556563" y="1095628"/>
                  </a:lnTo>
                  <a:close/>
                </a:path>
                <a:path w="8643620" h="1096010">
                  <a:moveTo>
                    <a:pt x="17932" y="1095629"/>
                  </a:moveTo>
                  <a:lnTo>
                    <a:pt x="17932" y="1086662"/>
                  </a:lnTo>
                  <a:lnTo>
                    <a:pt x="8966" y="1086662"/>
                  </a:lnTo>
                  <a:lnTo>
                    <a:pt x="8966" y="1095629"/>
                  </a:lnTo>
                  <a:lnTo>
                    <a:pt x="17932" y="1095629"/>
                  </a:lnTo>
                  <a:close/>
                </a:path>
                <a:path w="8643620" h="1096010">
                  <a:moveTo>
                    <a:pt x="7556069" y="1077683"/>
                  </a:moveTo>
                  <a:lnTo>
                    <a:pt x="7555458" y="1077683"/>
                  </a:lnTo>
                  <a:lnTo>
                    <a:pt x="7556069" y="1077683"/>
                  </a:lnTo>
                  <a:close/>
                </a:path>
                <a:path w="8643620" h="1096010">
                  <a:moveTo>
                    <a:pt x="7556563" y="1086662"/>
                  </a:moveTo>
                  <a:lnTo>
                    <a:pt x="7556563" y="1077683"/>
                  </a:lnTo>
                  <a:lnTo>
                    <a:pt x="7555458" y="1077760"/>
                  </a:lnTo>
                  <a:lnTo>
                    <a:pt x="7556563" y="1086662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3142" y="943368"/>
                  </a:lnTo>
                  <a:lnTo>
                    <a:pt x="7556069" y="1077683"/>
                  </a:lnTo>
                  <a:lnTo>
                    <a:pt x="7556563" y="1077683"/>
                  </a:lnTo>
                  <a:lnTo>
                    <a:pt x="7556563" y="1095628"/>
                  </a:lnTo>
                  <a:lnTo>
                    <a:pt x="7557681" y="1095565"/>
                  </a:lnTo>
                  <a:lnTo>
                    <a:pt x="8625281" y="962419"/>
                  </a:lnTo>
                  <a:lnTo>
                    <a:pt x="8625281" y="95225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944349"/>
                  </a:lnTo>
                  <a:lnTo>
                    <a:pt x="8633142" y="94336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961299"/>
                  </a:moveTo>
                  <a:lnTo>
                    <a:pt x="8634260" y="952258"/>
                  </a:lnTo>
                  <a:lnTo>
                    <a:pt x="8625281" y="952258"/>
                  </a:lnTo>
                  <a:lnTo>
                    <a:pt x="8625281" y="962419"/>
                  </a:lnTo>
                  <a:lnTo>
                    <a:pt x="8634260" y="961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E62864C7-677B-6A71-B8DC-BB6A6A084FC4}"/>
                </a:ext>
              </a:extLst>
            </p:cNvPr>
            <p:cNvSpPr/>
            <p:nvPr/>
          </p:nvSpPr>
          <p:spPr>
            <a:xfrm>
              <a:off x="8573401" y="3831513"/>
              <a:ext cx="1078230" cy="134620"/>
            </a:xfrm>
            <a:custGeom>
              <a:avLst/>
              <a:gdLst/>
              <a:ahLst/>
              <a:cxnLst/>
              <a:rect l="l" t="t" r="r" b="b"/>
              <a:pathLst>
                <a:path w="1078229" h="134620">
                  <a:moveTo>
                    <a:pt x="1077696" y="0"/>
                  </a:moveTo>
                  <a:lnTo>
                    <a:pt x="899743" y="3329"/>
                  </a:lnTo>
                  <a:lnTo>
                    <a:pt x="659371" y="8917"/>
                  </a:lnTo>
                  <a:lnTo>
                    <a:pt x="577519" y="10463"/>
                  </a:lnTo>
                  <a:lnTo>
                    <a:pt x="541925" y="10767"/>
                  </a:lnTo>
                  <a:lnTo>
                    <a:pt x="508266" y="10701"/>
                  </a:lnTo>
                  <a:lnTo>
                    <a:pt x="475328" y="10218"/>
                  </a:lnTo>
                  <a:lnTo>
                    <a:pt x="406754" y="7825"/>
                  </a:lnTo>
                  <a:lnTo>
                    <a:pt x="368689" y="5826"/>
                  </a:lnTo>
                  <a:lnTo>
                    <a:pt x="326486" y="3232"/>
                  </a:lnTo>
                  <a:lnTo>
                    <a:pt x="278930" y="0"/>
                  </a:lnTo>
                  <a:lnTo>
                    <a:pt x="0" y="1344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2993E7E9-2BF4-5A13-42AB-07021B1FCF05}"/>
                </a:ext>
              </a:extLst>
            </p:cNvPr>
            <p:cNvSpPr/>
            <p:nvPr/>
          </p:nvSpPr>
          <p:spPr>
            <a:xfrm>
              <a:off x="8563558" y="3822458"/>
              <a:ext cx="1097280" cy="153035"/>
            </a:xfrm>
            <a:custGeom>
              <a:avLst/>
              <a:gdLst/>
              <a:ahLst/>
              <a:cxnLst/>
              <a:rect l="l" t="t" r="r" b="b"/>
              <a:pathLst>
                <a:path w="1097279" h="153035">
                  <a:moveTo>
                    <a:pt x="1087678" y="18083"/>
                  </a:moveTo>
                  <a:lnTo>
                    <a:pt x="1006154" y="19456"/>
                  </a:lnTo>
                  <a:lnTo>
                    <a:pt x="933441" y="20868"/>
                  </a:lnTo>
                  <a:lnTo>
                    <a:pt x="917696" y="21203"/>
                  </a:lnTo>
                  <a:lnTo>
                    <a:pt x="63051" y="127783"/>
                  </a:lnTo>
                  <a:lnTo>
                    <a:pt x="13754" y="151536"/>
                  </a:lnTo>
                  <a:lnTo>
                    <a:pt x="9855" y="143446"/>
                  </a:lnTo>
                  <a:lnTo>
                    <a:pt x="5956" y="135369"/>
                  </a:lnTo>
                  <a:lnTo>
                    <a:pt x="2006" y="137274"/>
                  </a:lnTo>
                  <a:lnTo>
                    <a:pt x="0" y="141782"/>
                  </a:lnTo>
                  <a:lnTo>
                    <a:pt x="2476" y="150190"/>
                  </a:lnTo>
                  <a:lnTo>
                    <a:pt x="6603" y="152895"/>
                  </a:lnTo>
                  <a:lnTo>
                    <a:pt x="1087678" y="18083"/>
                  </a:lnTo>
                  <a:close/>
                </a:path>
                <a:path w="1097279" h="153035">
                  <a:moveTo>
                    <a:pt x="1096810" y="13182"/>
                  </a:moveTo>
                  <a:lnTo>
                    <a:pt x="1096149" y="3683"/>
                  </a:lnTo>
                  <a:lnTo>
                    <a:pt x="1092149" y="12"/>
                  </a:lnTo>
                  <a:lnTo>
                    <a:pt x="1006154" y="1508"/>
                  </a:lnTo>
                  <a:lnTo>
                    <a:pt x="933441" y="2921"/>
                  </a:lnTo>
                  <a:lnTo>
                    <a:pt x="868508" y="4301"/>
                  </a:lnTo>
                  <a:lnTo>
                    <a:pt x="810617" y="5621"/>
                  </a:lnTo>
                  <a:lnTo>
                    <a:pt x="671791" y="8944"/>
                  </a:lnTo>
                  <a:lnTo>
                    <a:pt x="634667" y="9749"/>
                  </a:lnTo>
                  <a:lnTo>
                    <a:pt x="600887" y="10356"/>
                  </a:lnTo>
                  <a:lnTo>
                    <a:pt x="569710" y="10739"/>
                  </a:lnTo>
                  <a:lnTo>
                    <a:pt x="540397" y="10871"/>
                  </a:lnTo>
                  <a:lnTo>
                    <a:pt x="495994" y="10504"/>
                  </a:lnTo>
                  <a:lnTo>
                    <a:pt x="451431" y="9336"/>
                  </a:lnTo>
                  <a:lnTo>
                    <a:pt x="403844" y="7267"/>
                  </a:lnTo>
                  <a:lnTo>
                    <a:pt x="350372" y="4195"/>
                  </a:lnTo>
                  <a:lnTo>
                    <a:pt x="287845" y="0"/>
                  </a:lnTo>
                  <a:lnTo>
                    <a:pt x="286296" y="304"/>
                  </a:lnTo>
                  <a:lnTo>
                    <a:pt x="5956" y="135369"/>
                  </a:lnTo>
                  <a:lnTo>
                    <a:pt x="8737" y="141159"/>
                  </a:lnTo>
                  <a:lnTo>
                    <a:pt x="8737" y="134556"/>
                  </a:lnTo>
                  <a:lnTo>
                    <a:pt x="63051" y="127783"/>
                  </a:lnTo>
                  <a:lnTo>
                    <a:pt x="288150" y="19323"/>
                  </a:lnTo>
                  <a:lnTo>
                    <a:pt x="288150" y="18008"/>
                  </a:lnTo>
                  <a:lnTo>
                    <a:pt x="288772" y="9055"/>
                  </a:lnTo>
                  <a:lnTo>
                    <a:pt x="292671" y="17145"/>
                  </a:lnTo>
                  <a:lnTo>
                    <a:pt x="292671" y="18311"/>
                  </a:lnTo>
                  <a:lnTo>
                    <a:pt x="351497" y="22240"/>
                  </a:lnTo>
                  <a:lnTo>
                    <a:pt x="404747" y="25275"/>
                  </a:lnTo>
                  <a:lnTo>
                    <a:pt x="452051" y="27310"/>
                  </a:lnTo>
                  <a:lnTo>
                    <a:pt x="496302" y="28455"/>
                  </a:lnTo>
                  <a:lnTo>
                    <a:pt x="540397" y="28816"/>
                  </a:lnTo>
                  <a:lnTo>
                    <a:pt x="569868" y="28681"/>
                  </a:lnTo>
                  <a:lnTo>
                    <a:pt x="601161" y="28296"/>
                  </a:lnTo>
                  <a:lnTo>
                    <a:pt x="635023" y="27686"/>
                  </a:lnTo>
                  <a:lnTo>
                    <a:pt x="672196" y="26880"/>
                  </a:lnTo>
                  <a:lnTo>
                    <a:pt x="811033" y="23557"/>
                  </a:lnTo>
                  <a:lnTo>
                    <a:pt x="868898" y="22239"/>
                  </a:lnTo>
                  <a:lnTo>
                    <a:pt x="917696" y="21203"/>
                  </a:lnTo>
                  <a:lnTo>
                    <a:pt x="1086396" y="165"/>
                  </a:lnTo>
                  <a:lnTo>
                    <a:pt x="1087526" y="9055"/>
                  </a:lnTo>
                  <a:lnTo>
                    <a:pt x="1087678" y="18034"/>
                  </a:lnTo>
                  <a:lnTo>
                    <a:pt x="1093368" y="17373"/>
                  </a:lnTo>
                  <a:lnTo>
                    <a:pt x="1096810" y="13182"/>
                  </a:lnTo>
                  <a:close/>
                </a:path>
                <a:path w="1097279" h="153035">
                  <a:moveTo>
                    <a:pt x="63051" y="127783"/>
                  </a:moveTo>
                  <a:lnTo>
                    <a:pt x="8737" y="134556"/>
                  </a:lnTo>
                  <a:lnTo>
                    <a:pt x="9842" y="143459"/>
                  </a:lnTo>
                  <a:lnTo>
                    <a:pt x="13754" y="151536"/>
                  </a:lnTo>
                  <a:lnTo>
                    <a:pt x="63051" y="127783"/>
                  </a:lnTo>
                  <a:close/>
                </a:path>
                <a:path w="1097279" h="153035">
                  <a:moveTo>
                    <a:pt x="9842" y="143459"/>
                  </a:moveTo>
                  <a:lnTo>
                    <a:pt x="8737" y="134556"/>
                  </a:lnTo>
                  <a:lnTo>
                    <a:pt x="8737" y="141159"/>
                  </a:lnTo>
                  <a:lnTo>
                    <a:pt x="9842" y="143459"/>
                  </a:lnTo>
                  <a:close/>
                </a:path>
                <a:path w="1097279" h="153035">
                  <a:moveTo>
                    <a:pt x="292671" y="17145"/>
                  </a:moveTo>
                  <a:lnTo>
                    <a:pt x="288772" y="9055"/>
                  </a:lnTo>
                  <a:lnTo>
                    <a:pt x="288150" y="18008"/>
                  </a:lnTo>
                  <a:lnTo>
                    <a:pt x="290546" y="18169"/>
                  </a:lnTo>
                  <a:lnTo>
                    <a:pt x="292671" y="17145"/>
                  </a:lnTo>
                  <a:close/>
                </a:path>
                <a:path w="1097279" h="153035">
                  <a:moveTo>
                    <a:pt x="290546" y="18169"/>
                  </a:moveTo>
                  <a:lnTo>
                    <a:pt x="288150" y="18008"/>
                  </a:lnTo>
                  <a:lnTo>
                    <a:pt x="288150" y="19323"/>
                  </a:lnTo>
                  <a:lnTo>
                    <a:pt x="290546" y="18169"/>
                  </a:lnTo>
                  <a:close/>
                </a:path>
                <a:path w="1097279" h="153035">
                  <a:moveTo>
                    <a:pt x="292671" y="18311"/>
                  </a:moveTo>
                  <a:lnTo>
                    <a:pt x="292671" y="17145"/>
                  </a:lnTo>
                  <a:lnTo>
                    <a:pt x="290546" y="18169"/>
                  </a:lnTo>
                  <a:lnTo>
                    <a:pt x="292671" y="18311"/>
                  </a:lnTo>
                  <a:close/>
                </a:path>
                <a:path w="1097279" h="153035">
                  <a:moveTo>
                    <a:pt x="1087678" y="18034"/>
                  </a:moveTo>
                  <a:lnTo>
                    <a:pt x="1087526" y="9055"/>
                  </a:lnTo>
                  <a:lnTo>
                    <a:pt x="1086421" y="165"/>
                  </a:lnTo>
                  <a:lnTo>
                    <a:pt x="917696" y="21203"/>
                  </a:lnTo>
                  <a:lnTo>
                    <a:pt x="933798" y="20861"/>
                  </a:lnTo>
                  <a:lnTo>
                    <a:pt x="1006477" y="19450"/>
                  </a:lnTo>
                  <a:lnTo>
                    <a:pt x="1087678" y="18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10">
            <a:extLst>
              <a:ext uri="{FF2B5EF4-FFF2-40B4-BE49-F238E27FC236}">
                <a16:creationId xmlns:a16="http://schemas.microsoft.com/office/drawing/2014/main" id="{FC82F7F4-2F0E-0101-ECAB-56198BD78DEE}"/>
              </a:ext>
            </a:extLst>
          </p:cNvPr>
          <p:cNvSpPr txBox="1"/>
          <p:nvPr/>
        </p:nvSpPr>
        <p:spPr>
          <a:xfrm>
            <a:off x="1138622" y="3806028"/>
            <a:ext cx="814514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System.out.println(b1.getClass().getName());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04A36E6-40D2-F433-9563-89EAB47B9BE8}"/>
              </a:ext>
            </a:extLst>
          </p:cNvPr>
          <p:cNvSpPr txBox="1"/>
          <p:nvPr/>
        </p:nvSpPr>
        <p:spPr>
          <a:xfrm>
            <a:off x="1138622" y="5238658"/>
            <a:ext cx="58483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Book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79404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EDA180-03D7-75C4-9643-E7FA27C171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58" y="822071"/>
            <a:ext cx="7559675" cy="496252"/>
          </a:xfrm>
        </p:spPr>
        <p:txBody>
          <a:bodyPr/>
          <a:lstStyle/>
          <a:p>
            <a:r>
              <a:rPr lang="en-US" dirty="0" err="1"/>
              <a:t>Instanceof</a:t>
            </a:r>
            <a:r>
              <a:rPr lang="en-US" dirty="0"/>
              <a:t> and </a:t>
            </a:r>
            <a:r>
              <a:rPr lang="en-US" dirty="0" err="1"/>
              <a:t>getClass</a:t>
            </a:r>
            <a:r>
              <a:rPr lang="en-US" dirty="0"/>
              <a:t>()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A8B8A20D-DC91-C97A-E772-CB417A504AEF}"/>
              </a:ext>
            </a:extLst>
          </p:cNvPr>
          <p:cNvGrpSpPr/>
          <p:nvPr/>
        </p:nvGrpSpPr>
        <p:grpSpPr>
          <a:xfrm>
            <a:off x="477989" y="1676400"/>
            <a:ext cx="9123211" cy="4232656"/>
            <a:chOff x="477989" y="1621536"/>
            <a:chExt cx="9543415" cy="397256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C3649F92-6C55-C7A0-0B7B-9A6C20648BA3}"/>
                </a:ext>
              </a:extLst>
            </p:cNvPr>
            <p:cNvSpPr/>
            <p:nvPr/>
          </p:nvSpPr>
          <p:spPr>
            <a:xfrm>
              <a:off x="486956" y="1630502"/>
              <a:ext cx="9524365" cy="3953510"/>
            </a:xfrm>
            <a:custGeom>
              <a:avLst/>
              <a:gdLst/>
              <a:ahLst/>
              <a:cxnLst/>
              <a:rect l="l" t="t" r="r" b="b"/>
              <a:pathLst>
                <a:path w="9524365" h="3953510">
                  <a:moveTo>
                    <a:pt x="9524212" y="3458743"/>
                  </a:moveTo>
                  <a:lnTo>
                    <a:pt x="9524212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8333689" y="3953205"/>
                  </a:lnTo>
                  <a:lnTo>
                    <a:pt x="9524212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CE3CCD10-D230-C61C-36E4-782D7CEA5F96}"/>
                </a:ext>
              </a:extLst>
            </p:cNvPr>
            <p:cNvSpPr/>
            <p:nvPr/>
          </p:nvSpPr>
          <p:spPr>
            <a:xfrm>
              <a:off x="477989" y="1621536"/>
              <a:ext cx="9542145" cy="3971290"/>
            </a:xfrm>
            <a:custGeom>
              <a:avLst/>
              <a:gdLst/>
              <a:ahLst/>
              <a:cxnLst/>
              <a:rect l="l" t="t" r="r" b="b"/>
              <a:pathLst>
                <a:path w="9542145" h="3971290">
                  <a:moveTo>
                    <a:pt x="9542144" y="3471329"/>
                  </a:moveTo>
                  <a:lnTo>
                    <a:pt x="9542144" y="4013"/>
                  </a:lnTo>
                  <a:lnTo>
                    <a:pt x="953813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524199" y="17945"/>
                  </a:lnTo>
                  <a:lnTo>
                    <a:pt x="9524199" y="8966"/>
                  </a:lnTo>
                  <a:lnTo>
                    <a:pt x="9533178" y="8966"/>
                  </a:lnTo>
                  <a:lnTo>
                    <a:pt x="9533178" y="3477414"/>
                  </a:lnTo>
                  <a:lnTo>
                    <a:pt x="9539973" y="3474592"/>
                  </a:lnTo>
                  <a:lnTo>
                    <a:pt x="9542144" y="3471329"/>
                  </a:lnTo>
                  <a:close/>
                </a:path>
                <a:path w="9542145" h="3971290">
                  <a:moveTo>
                    <a:pt x="17945" y="17945"/>
                  </a:moveTo>
                  <a:lnTo>
                    <a:pt x="17945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45" y="17945"/>
                  </a:lnTo>
                  <a:close/>
                </a:path>
                <a:path w="9542145" h="3971290">
                  <a:moveTo>
                    <a:pt x="17945" y="3953205"/>
                  </a:moveTo>
                  <a:lnTo>
                    <a:pt x="17945" y="17945"/>
                  </a:lnTo>
                  <a:lnTo>
                    <a:pt x="8966" y="17945"/>
                  </a:lnTo>
                  <a:lnTo>
                    <a:pt x="8966" y="3953205"/>
                  </a:lnTo>
                  <a:lnTo>
                    <a:pt x="17945" y="3953205"/>
                  </a:lnTo>
                  <a:close/>
                </a:path>
                <a:path w="9542145" h="3971290">
                  <a:moveTo>
                    <a:pt x="8340864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45" y="3962171"/>
                  </a:lnTo>
                  <a:lnTo>
                    <a:pt x="17945" y="3971137"/>
                  </a:lnTo>
                  <a:lnTo>
                    <a:pt x="8339213" y="3971137"/>
                  </a:lnTo>
                  <a:lnTo>
                    <a:pt x="8339213" y="3953891"/>
                  </a:lnTo>
                  <a:lnTo>
                    <a:pt x="8340864" y="3953205"/>
                  </a:lnTo>
                  <a:close/>
                </a:path>
                <a:path w="9542145" h="3971290">
                  <a:moveTo>
                    <a:pt x="17945" y="3971137"/>
                  </a:moveTo>
                  <a:lnTo>
                    <a:pt x="17945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45" y="3971137"/>
                  </a:lnTo>
                  <a:close/>
                </a:path>
                <a:path w="9542145" h="3971290">
                  <a:moveTo>
                    <a:pt x="8342655" y="3962171"/>
                  </a:moveTo>
                  <a:lnTo>
                    <a:pt x="8342655" y="3953205"/>
                  </a:lnTo>
                  <a:lnTo>
                    <a:pt x="8340864" y="3953205"/>
                  </a:lnTo>
                  <a:lnTo>
                    <a:pt x="8339213" y="3953891"/>
                  </a:lnTo>
                  <a:lnTo>
                    <a:pt x="8342655" y="3962171"/>
                  </a:lnTo>
                  <a:close/>
                </a:path>
                <a:path w="9542145" h="3971290">
                  <a:moveTo>
                    <a:pt x="8342655" y="3971137"/>
                  </a:moveTo>
                  <a:lnTo>
                    <a:pt x="8342655" y="3962171"/>
                  </a:lnTo>
                  <a:lnTo>
                    <a:pt x="8339213" y="3953891"/>
                  </a:lnTo>
                  <a:lnTo>
                    <a:pt x="8339213" y="3971137"/>
                  </a:lnTo>
                  <a:lnTo>
                    <a:pt x="8342655" y="3971137"/>
                  </a:lnTo>
                  <a:close/>
                </a:path>
                <a:path w="9542145" h="3971290">
                  <a:moveTo>
                    <a:pt x="9533178" y="3467709"/>
                  </a:moveTo>
                  <a:lnTo>
                    <a:pt x="9529737" y="3459416"/>
                  </a:lnTo>
                  <a:lnTo>
                    <a:pt x="8340864" y="3953205"/>
                  </a:lnTo>
                  <a:lnTo>
                    <a:pt x="8342655" y="3953205"/>
                  </a:lnTo>
                  <a:lnTo>
                    <a:pt x="8342655" y="3971137"/>
                  </a:lnTo>
                  <a:lnTo>
                    <a:pt x="8343849" y="3971137"/>
                  </a:lnTo>
                  <a:lnTo>
                    <a:pt x="8344992" y="3970909"/>
                  </a:lnTo>
                  <a:lnTo>
                    <a:pt x="9524199" y="3481144"/>
                  </a:lnTo>
                  <a:lnTo>
                    <a:pt x="9524199" y="3467709"/>
                  </a:lnTo>
                  <a:lnTo>
                    <a:pt x="9533178" y="3467709"/>
                  </a:lnTo>
                  <a:close/>
                </a:path>
                <a:path w="9542145" h="3971290">
                  <a:moveTo>
                    <a:pt x="9533178" y="17945"/>
                  </a:moveTo>
                  <a:lnTo>
                    <a:pt x="9533178" y="8966"/>
                  </a:lnTo>
                  <a:lnTo>
                    <a:pt x="9524199" y="8966"/>
                  </a:lnTo>
                  <a:lnTo>
                    <a:pt x="9524199" y="17945"/>
                  </a:lnTo>
                  <a:lnTo>
                    <a:pt x="9533178" y="17945"/>
                  </a:lnTo>
                  <a:close/>
                </a:path>
                <a:path w="9542145" h="3971290">
                  <a:moveTo>
                    <a:pt x="9533178" y="3467709"/>
                  </a:moveTo>
                  <a:lnTo>
                    <a:pt x="9533178" y="17945"/>
                  </a:lnTo>
                  <a:lnTo>
                    <a:pt x="9524199" y="17945"/>
                  </a:lnTo>
                  <a:lnTo>
                    <a:pt x="9524199" y="3461716"/>
                  </a:lnTo>
                  <a:lnTo>
                    <a:pt x="9529737" y="3459416"/>
                  </a:lnTo>
                  <a:lnTo>
                    <a:pt x="9533178" y="3467709"/>
                  </a:lnTo>
                  <a:close/>
                </a:path>
                <a:path w="9542145" h="3971290">
                  <a:moveTo>
                    <a:pt x="9533178" y="3477414"/>
                  </a:moveTo>
                  <a:lnTo>
                    <a:pt x="9533178" y="3467709"/>
                  </a:lnTo>
                  <a:lnTo>
                    <a:pt x="9524199" y="3467709"/>
                  </a:lnTo>
                  <a:lnTo>
                    <a:pt x="9524199" y="3481144"/>
                  </a:lnTo>
                  <a:lnTo>
                    <a:pt x="9533178" y="3477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8842E04-1F87-5F11-039A-A788C76ECF4F}"/>
                </a:ext>
              </a:extLst>
            </p:cNvPr>
            <p:cNvSpPr/>
            <p:nvPr/>
          </p:nvSpPr>
          <p:spPr>
            <a:xfrm>
              <a:off x="8820645" y="5089245"/>
              <a:ext cx="1190625" cy="494665"/>
            </a:xfrm>
            <a:custGeom>
              <a:avLst/>
              <a:gdLst/>
              <a:ahLst/>
              <a:cxnLst/>
              <a:rect l="l" t="t" r="r" b="b"/>
              <a:pathLst>
                <a:path w="1190625" h="494664">
                  <a:moveTo>
                    <a:pt x="1190523" y="0"/>
                  </a:moveTo>
                  <a:lnTo>
                    <a:pt x="1101347" y="4871"/>
                  </a:lnTo>
                  <a:lnTo>
                    <a:pt x="1021463" y="9804"/>
                  </a:lnTo>
                  <a:lnTo>
                    <a:pt x="950069" y="14692"/>
                  </a:lnTo>
                  <a:lnTo>
                    <a:pt x="886363" y="19430"/>
                  </a:lnTo>
                  <a:lnTo>
                    <a:pt x="692384" y="34743"/>
                  </a:lnTo>
                  <a:lnTo>
                    <a:pt x="655090" y="37129"/>
                  </a:lnTo>
                  <a:lnTo>
                    <a:pt x="620674" y="38726"/>
                  </a:lnTo>
                  <a:lnTo>
                    <a:pt x="588333" y="39427"/>
                  </a:lnTo>
                  <a:lnTo>
                    <a:pt x="557266" y="39125"/>
                  </a:lnTo>
                  <a:lnTo>
                    <a:pt x="495743" y="35088"/>
                  </a:lnTo>
                  <a:lnTo>
                    <a:pt x="429691" y="25763"/>
                  </a:lnTo>
                  <a:lnTo>
                    <a:pt x="352695" y="10300"/>
                  </a:lnTo>
                  <a:lnTo>
                    <a:pt x="308089" y="0"/>
                  </a:lnTo>
                  <a:lnTo>
                    <a:pt x="0" y="494461"/>
                  </a:lnTo>
                  <a:lnTo>
                    <a:pt x="1190523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105FD58-1AA3-2D01-8BC0-FEC445FC9E0E}"/>
                </a:ext>
              </a:extLst>
            </p:cNvPr>
            <p:cNvSpPr/>
            <p:nvPr/>
          </p:nvSpPr>
          <p:spPr>
            <a:xfrm>
              <a:off x="8810968" y="5079619"/>
              <a:ext cx="1210310" cy="514350"/>
            </a:xfrm>
            <a:custGeom>
              <a:avLst/>
              <a:gdLst/>
              <a:ahLst/>
              <a:cxnLst/>
              <a:rect l="l" t="t" r="r" b="b"/>
              <a:pathLst>
                <a:path w="1210309" h="514350">
                  <a:moveTo>
                    <a:pt x="1200657" y="19142"/>
                  </a:moveTo>
                  <a:lnTo>
                    <a:pt x="1200657" y="18580"/>
                  </a:lnTo>
                  <a:lnTo>
                    <a:pt x="1148410" y="21421"/>
                  </a:lnTo>
                  <a:lnTo>
                    <a:pt x="32091" y="485069"/>
                  </a:lnTo>
                  <a:lnTo>
                    <a:pt x="17297" y="508812"/>
                  </a:lnTo>
                  <a:lnTo>
                    <a:pt x="2057" y="499351"/>
                  </a:lnTo>
                  <a:lnTo>
                    <a:pt x="0" y="502653"/>
                  </a:lnTo>
                  <a:lnTo>
                    <a:pt x="304" y="506920"/>
                  </a:lnTo>
                  <a:lnTo>
                    <a:pt x="5359" y="512864"/>
                  </a:lnTo>
                  <a:lnTo>
                    <a:pt x="9512" y="513867"/>
                  </a:lnTo>
                  <a:lnTo>
                    <a:pt x="1200657" y="19142"/>
                  </a:lnTo>
                  <a:close/>
                </a:path>
                <a:path w="1210309" h="514350">
                  <a:moveTo>
                    <a:pt x="1209903" y="11899"/>
                  </a:moveTo>
                  <a:lnTo>
                    <a:pt x="1207985" y="3390"/>
                  </a:lnTo>
                  <a:lnTo>
                    <a:pt x="1204099" y="444"/>
                  </a:lnTo>
                  <a:lnTo>
                    <a:pt x="1199743" y="660"/>
                  </a:lnTo>
                  <a:lnTo>
                    <a:pt x="1116058" y="5214"/>
                  </a:lnTo>
                  <a:lnTo>
                    <a:pt x="1040527" y="9829"/>
                  </a:lnTo>
                  <a:lnTo>
                    <a:pt x="972505" y="14415"/>
                  </a:lnTo>
                  <a:lnTo>
                    <a:pt x="911343" y="18888"/>
                  </a:lnTo>
                  <a:lnTo>
                    <a:pt x="856392" y="23159"/>
                  </a:lnTo>
                  <a:lnTo>
                    <a:pt x="762538" y="30748"/>
                  </a:lnTo>
                  <a:lnTo>
                    <a:pt x="722338" y="33893"/>
                  </a:lnTo>
                  <a:lnTo>
                    <a:pt x="685759" y="36488"/>
                  </a:lnTo>
                  <a:lnTo>
                    <a:pt x="652154" y="38446"/>
                  </a:lnTo>
                  <a:lnTo>
                    <a:pt x="620875" y="39681"/>
                  </a:lnTo>
                  <a:lnTo>
                    <a:pt x="591273" y="40106"/>
                  </a:lnTo>
                  <a:lnTo>
                    <a:pt x="543856" y="38811"/>
                  </a:lnTo>
                  <a:lnTo>
                    <a:pt x="496083" y="34662"/>
                  </a:lnTo>
                  <a:lnTo>
                    <a:pt x="444876" y="27240"/>
                  </a:lnTo>
                  <a:lnTo>
                    <a:pt x="387157" y="16126"/>
                  </a:lnTo>
                  <a:lnTo>
                    <a:pt x="319849" y="901"/>
                  </a:lnTo>
                  <a:lnTo>
                    <a:pt x="316102" y="0"/>
                  </a:lnTo>
                  <a:lnTo>
                    <a:pt x="312178" y="1612"/>
                  </a:lnTo>
                  <a:lnTo>
                    <a:pt x="2057" y="499351"/>
                  </a:lnTo>
                  <a:lnTo>
                    <a:pt x="6235" y="501948"/>
                  </a:lnTo>
                  <a:lnTo>
                    <a:pt x="6235" y="495807"/>
                  </a:lnTo>
                  <a:lnTo>
                    <a:pt x="32091" y="485069"/>
                  </a:lnTo>
                  <a:lnTo>
                    <a:pt x="315683" y="29915"/>
                  </a:lnTo>
                  <a:lnTo>
                    <a:pt x="315683" y="18351"/>
                  </a:lnTo>
                  <a:lnTo>
                    <a:pt x="317766" y="9626"/>
                  </a:lnTo>
                  <a:lnTo>
                    <a:pt x="325374" y="14363"/>
                  </a:lnTo>
                  <a:lnTo>
                    <a:pt x="325374" y="20566"/>
                  </a:lnTo>
                  <a:lnTo>
                    <a:pt x="372857" y="31417"/>
                  </a:lnTo>
                  <a:lnTo>
                    <a:pt x="423237" y="41606"/>
                  </a:lnTo>
                  <a:lnTo>
                    <a:pt x="468547" y="49141"/>
                  </a:lnTo>
                  <a:lnTo>
                    <a:pt x="510508" y="54244"/>
                  </a:lnTo>
                  <a:lnTo>
                    <a:pt x="550843" y="57140"/>
                  </a:lnTo>
                  <a:lnTo>
                    <a:pt x="591273" y="58051"/>
                  </a:lnTo>
                  <a:lnTo>
                    <a:pt x="621380" y="57609"/>
                  </a:lnTo>
                  <a:lnTo>
                    <a:pt x="686922" y="54391"/>
                  </a:lnTo>
                  <a:lnTo>
                    <a:pt x="763974" y="48640"/>
                  </a:lnTo>
                  <a:lnTo>
                    <a:pt x="857825" y="41048"/>
                  </a:lnTo>
                  <a:lnTo>
                    <a:pt x="912703" y="36780"/>
                  </a:lnTo>
                  <a:lnTo>
                    <a:pt x="973764" y="32312"/>
                  </a:lnTo>
                  <a:lnTo>
                    <a:pt x="1041669" y="27732"/>
                  </a:lnTo>
                  <a:lnTo>
                    <a:pt x="1117080" y="23125"/>
                  </a:lnTo>
                  <a:lnTo>
                    <a:pt x="1148410" y="21421"/>
                  </a:lnTo>
                  <a:lnTo>
                    <a:pt x="1196746" y="1346"/>
                  </a:lnTo>
                  <a:lnTo>
                    <a:pt x="1200188" y="9626"/>
                  </a:lnTo>
                  <a:lnTo>
                    <a:pt x="1200657" y="18580"/>
                  </a:lnTo>
                  <a:lnTo>
                    <a:pt x="1200657" y="19142"/>
                  </a:lnTo>
                  <a:lnTo>
                    <a:pt x="1207668" y="16230"/>
                  </a:lnTo>
                  <a:lnTo>
                    <a:pt x="1209903" y="11899"/>
                  </a:lnTo>
                  <a:close/>
                </a:path>
                <a:path w="1210309" h="514350">
                  <a:moveTo>
                    <a:pt x="32091" y="485069"/>
                  </a:moveTo>
                  <a:lnTo>
                    <a:pt x="6235" y="495807"/>
                  </a:lnTo>
                  <a:lnTo>
                    <a:pt x="9677" y="504088"/>
                  </a:lnTo>
                  <a:lnTo>
                    <a:pt x="17297" y="508812"/>
                  </a:lnTo>
                  <a:lnTo>
                    <a:pt x="32091" y="485069"/>
                  </a:lnTo>
                  <a:close/>
                </a:path>
                <a:path w="1210309" h="514350">
                  <a:moveTo>
                    <a:pt x="9677" y="504088"/>
                  </a:moveTo>
                  <a:lnTo>
                    <a:pt x="6235" y="495807"/>
                  </a:lnTo>
                  <a:lnTo>
                    <a:pt x="6235" y="501948"/>
                  </a:lnTo>
                  <a:lnTo>
                    <a:pt x="9677" y="504088"/>
                  </a:lnTo>
                  <a:close/>
                </a:path>
                <a:path w="1210309" h="514350">
                  <a:moveTo>
                    <a:pt x="325374" y="14363"/>
                  </a:moveTo>
                  <a:lnTo>
                    <a:pt x="317766" y="9626"/>
                  </a:lnTo>
                  <a:lnTo>
                    <a:pt x="315683" y="18351"/>
                  </a:lnTo>
                  <a:lnTo>
                    <a:pt x="321991" y="19792"/>
                  </a:lnTo>
                  <a:lnTo>
                    <a:pt x="325374" y="14363"/>
                  </a:lnTo>
                  <a:close/>
                </a:path>
                <a:path w="1210309" h="514350">
                  <a:moveTo>
                    <a:pt x="321991" y="19792"/>
                  </a:moveTo>
                  <a:lnTo>
                    <a:pt x="315683" y="18351"/>
                  </a:lnTo>
                  <a:lnTo>
                    <a:pt x="315683" y="29915"/>
                  </a:lnTo>
                  <a:lnTo>
                    <a:pt x="321991" y="19792"/>
                  </a:lnTo>
                  <a:close/>
                </a:path>
                <a:path w="1210309" h="514350">
                  <a:moveTo>
                    <a:pt x="325374" y="20566"/>
                  </a:moveTo>
                  <a:lnTo>
                    <a:pt x="325374" y="14363"/>
                  </a:lnTo>
                  <a:lnTo>
                    <a:pt x="321991" y="19792"/>
                  </a:lnTo>
                  <a:lnTo>
                    <a:pt x="325374" y="20566"/>
                  </a:lnTo>
                  <a:close/>
                </a:path>
                <a:path w="1210309" h="514350">
                  <a:moveTo>
                    <a:pt x="1200657" y="18580"/>
                  </a:moveTo>
                  <a:lnTo>
                    <a:pt x="1200188" y="9626"/>
                  </a:lnTo>
                  <a:lnTo>
                    <a:pt x="1196746" y="1346"/>
                  </a:lnTo>
                  <a:lnTo>
                    <a:pt x="1148410" y="21421"/>
                  </a:lnTo>
                  <a:lnTo>
                    <a:pt x="1200657" y="1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E2B16089-4DE3-188F-D859-A0C2F5EC9043}"/>
              </a:ext>
            </a:extLst>
          </p:cNvPr>
          <p:cNvSpPr txBox="1"/>
          <p:nvPr/>
        </p:nvSpPr>
        <p:spPr>
          <a:xfrm>
            <a:off x="602295" y="1887121"/>
            <a:ext cx="8895715" cy="508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TestClass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3435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623570" marR="146685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Book("Thinking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Java","Bruce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Eckel",1129);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ScientificBook("Neural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Networks",</a:t>
            </a:r>
            <a:endParaRPr sz="1850">
              <a:latin typeface="Courier New"/>
              <a:cs typeface="Courier New"/>
            </a:endParaRPr>
          </a:p>
          <a:p>
            <a:pPr marL="3982085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"Simon</a:t>
            </a:r>
            <a:r>
              <a:rPr sz="1850" spc="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Haykin",696,"0-02-352761-7",</a:t>
            </a:r>
            <a:endParaRPr sz="1850">
              <a:latin typeface="Courier New"/>
              <a:cs typeface="Courier New"/>
            </a:endParaRPr>
          </a:p>
          <a:p>
            <a:pPr marL="398208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"Artificial</a:t>
            </a:r>
            <a:r>
              <a:rPr sz="1850" spc="-2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Intelligence");</a:t>
            </a:r>
            <a:endParaRPr sz="1850">
              <a:latin typeface="Courier New"/>
              <a:cs typeface="Courier New"/>
            </a:endParaRPr>
          </a:p>
          <a:p>
            <a:pPr marL="623570" marR="1266190">
              <a:lnSpc>
                <a:spcPct val="89600"/>
              </a:lnSpc>
              <a:spcBef>
                <a:spcPts val="199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System.out.println(b1.getClass().getName()); System.out.println(sb1.getClass().getName()); System.out.println(b1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Book); System.out.println(sb1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Book); System.out.println(b1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ScientificBook); System.out.println(sb1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ScientificBook);</a:t>
            </a:r>
            <a:endParaRPr sz="1850">
              <a:latin typeface="Courier New"/>
              <a:cs typeface="Courier New"/>
            </a:endParaRPr>
          </a:p>
          <a:p>
            <a:pPr marL="343535">
              <a:lnSpc>
                <a:spcPts val="187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6286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 marR="6634480">
              <a:lnSpc>
                <a:spcPts val="1989"/>
              </a:lnSpc>
              <a:spcBef>
                <a:spcPts val="1839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TestClass </a:t>
            </a: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Book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latin typeface="Courier New"/>
                <a:cs typeface="Courier New"/>
              </a:rPr>
              <a:t>true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true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false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true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3228318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2814C-006C-C99D-EC04-CD03772DD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4E4B-7EF0-6DC0-F214-4CE25CCC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4FFF41-E5B8-4EC7-99EF-EE67B310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718637"/>
            <a:ext cx="8661082" cy="560071"/>
          </a:xfrm>
        </p:spPr>
        <p:txBody>
          <a:bodyPr/>
          <a:lstStyle/>
          <a:p>
            <a:r>
              <a:rPr lang="en-US" sz="2000" dirty="0"/>
              <a:t>POLYMORPHISM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0F86F61-1BA8-83B8-17F3-1CD295C00295}"/>
              </a:ext>
            </a:extLst>
          </p:cNvPr>
          <p:cNvGrpSpPr/>
          <p:nvPr/>
        </p:nvGrpSpPr>
        <p:grpSpPr>
          <a:xfrm>
            <a:off x="409204" y="1445926"/>
            <a:ext cx="9363710" cy="5259674"/>
            <a:chOff x="836790" y="1621536"/>
            <a:chExt cx="9372689" cy="5050091"/>
          </a:xfrm>
        </p:grpSpPr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76B470EA-6962-D89B-3C01-9512F5EE3D00}"/>
                </a:ext>
              </a:extLst>
            </p:cNvPr>
            <p:cNvSpPr/>
            <p:nvPr/>
          </p:nvSpPr>
          <p:spPr>
            <a:xfrm>
              <a:off x="845769" y="1630502"/>
              <a:ext cx="9363710" cy="5031105"/>
            </a:xfrm>
            <a:custGeom>
              <a:avLst/>
              <a:gdLst/>
              <a:ahLst/>
              <a:cxnLst/>
              <a:rect l="l" t="t" r="r" b="b"/>
              <a:pathLst>
                <a:path w="9345930" h="5031105">
                  <a:moveTo>
                    <a:pt x="9345434" y="4402035"/>
                  </a:moveTo>
                  <a:lnTo>
                    <a:pt x="934543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8176463" y="5030889"/>
                  </a:lnTo>
                  <a:lnTo>
                    <a:pt x="934543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// Base class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("Animal makes a sound");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// Derived classes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Dog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("Dog barks");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Cat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("Cat meows");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Cow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("Cow moos");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endParaRPr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42692000-C5CD-553A-2641-477E0ECB7D01}"/>
                </a:ext>
              </a:extLst>
            </p:cNvPr>
            <p:cNvSpPr/>
            <p:nvPr/>
          </p:nvSpPr>
          <p:spPr>
            <a:xfrm>
              <a:off x="836790" y="1621536"/>
              <a:ext cx="9363710" cy="5048885"/>
            </a:xfrm>
            <a:custGeom>
              <a:avLst/>
              <a:gdLst/>
              <a:ahLst/>
              <a:cxnLst/>
              <a:rect l="l" t="t" r="r" b="b"/>
              <a:pathLst>
                <a:path w="9363710" h="5048884">
                  <a:moveTo>
                    <a:pt x="9363379" y="4414291"/>
                  </a:moveTo>
                  <a:lnTo>
                    <a:pt x="9363379" y="4013"/>
                  </a:lnTo>
                  <a:lnTo>
                    <a:pt x="9359366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25" y="5048834"/>
                  </a:lnTo>
                  <a:lnTo>
                    <a:pt x="8978" y="50488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345447" y="17945"/>
                  </a:lnTo>
                  <a:lnTo>
                    <a:pt x="9345447" y="8966"/>
                  </a:lnTo>
                  <a:lnTo>
                    <a:pt x="9354413" y="8966"/>
                  </a:lnTo>
                  <a:lnTo>
                    <a:pt x="9354413" y="4421185"/>
                  </a:lnTo>
                  <a:lnTo>
                    <a:pt x="9361563" y="4417339"/>
                  </a:lnTo>
                  <a:lnTo>
                    <a:pt x="9363379" y="4414291"/>
                  </a:lnTo>
                  <a:close/>
                </a:path>
                <a:path w="9363710" h="5048884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363710" h="5048884">
                  <a:moveTo>
                    <a:pt x="17945" y="5030889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5030889"/>
                  </a:lnTo>
                  <a:lnTo>
                    <a:pt x="17945" y="5030889"/>
                  </a:lnTo>
                  <a:close/>
                </a:path>
                <a:path w="9363710" h="5048884">
                  <a:moveTo>
                    <a:pt x="8183170" y="5030889"/>
                  </a:moveTo>
                  <a:lnTo>
                    <a:pt x="8978" y="5030889"/>
                  </a:lnTo>
                  <a:lnTo>
                    <a:pt x="8978" y="5039855"/>
                  </a:lnTo>
                  <a:lnTo>
                    <a:pt x="17945" y="5039855"/>
                  </a:lnTo>
                  <a:lnTo>
                    <a:pt x="17945" y="5048834"/>
                  </a:lnTo>
                  <a:lnTo>
                    <a:pt x="8181187" y="5048834"/>
                  </a:lnTo>
                  <a:lnTo>
                    <a:pt x="8181187" y="5031955"/>
                  </a:lnTo>
                  <a:lnTo>
                    <a:pt x="8183170" y="5030889"/>
                  </a:lnTo>
                  <a:close/>
                </a:path>
                <a:path w="9363710" h="5048884">
                  <a:moveTo>
                    <a:pt x="17945" y="5048834"/>
                  </a:moveTo>
                  <a:lnTo>
                    <a:pt x="17945" y="5039855"/>
                  </a:lnTo>
                  <a:lnTo>
                    <a:pt x="8978" y="5039855"/>
                  </a:lnTo>
                  <a:lnTo>
                    <a:pt x="8978" y="5048834"/>
                  </a:lnTo>
                  <a:lnTo>
                    <a:pt x="17945" y="5048834"/>
                  </a:lnTo>
                  <a:close/>
                </a:path>
                <a:path w="9363710" h="5048884">
                  <a:moveTo>
                    <a:pt x="8185442" y="5039855"/>
                  </a:moveTo>
                  <a:lnTo>
                    <a:pt x="8185442" y="5030889"/>
                  </a:lnTo>
                  <a:lnTo>
                    <a:pt x="8183170" y="5030889"/>
                  </a:lnTo>
                  <a:lnTo>
                    <a:pt x="8181187" y="5031955"/>
                  </a:lnTo>
                  <a:lnTo>
                    <a:pt x="8185442" y="5039855"/>
                  </a:lnTo>
                  <a:close/>
                </a:path>
                <a:path w="9363710" h="5048884">
                  <a:moveTo>
                    <a:pt x="8185442" y="5048834"/>
                  </a:moveTo>
                  <a:lnTo>
                    <a:pt x="8185442" y="5039855"/>
                  </a:lnTo>
                  <a:lnTo>
                    <a:pt x="8181187" y="5031955"/>
                  </a:lnTo>
                  <a:lnTo>
                    <a:pt x="8181187" y="5048834"/>
                  </a:lnTo>
                  <a:lnTo>
                    <a:pt x="8185442" y="5048834"/>
                  </a:lnTo>
                  <a:close/>
                </a:path>
                <a:path w="9363710" h="5048884">
                  <a:moveTo>
                    <a:pt x="9354413" y="4411002"/>
                  </a:moveTo>
                  <a:lnTo>
                    <a:pt x="9350159" y="4403102"/>
                  </a:lnTo>
                  <a:lnTo>
                    <a:pt x="8183170" y="5030889"/>
                  </a:lnTo>
                  <a:lnTo>
                    <a:pt x="8185442" y="5030889"/>
                  </a:lnTo>
                  <a:lnTo>
                    <a:pt x="8185442" y="5048834"/>
                  </a:lnTo>
                  <a:lnTo>
                    <a:pt x="8186915" y="5048834"/>
                  </a:lnTo>
                  <a:lnTo>
                    <a:pt x="8188401" y="5048453"/>
                  </a:lnTo>
                  <a:lnTo>
                    <a:pt x="9345447" y="4426009"/>
                  </a:lnTo>
                  <a:lnTo>
                    <a:pt x="9345447" y="4411002"/>
                  </a:lnTo>
                  <a:lnTo>
                    <a:pt x="9354413" y="4411002"/>
                  </a:lnTo>
                  <a:close/>
                </a:path>
                <a:path w="9363710" h="5048884">
                  <a:moveTo>
                    <a:pt x="9354413" y="17945"/>
                  </a:moveTo>
                  <a:lnTo>
                    <a:pt x="9354413" y="8966"/>
                  </a:lnTo>
                  <a:lnTo>
                    <a:pt x="9345447" y="8966"/>
                  </a:lnTo>
                  <a:lnTo>
                    <a:pt x="9345447" y="17945"/>
                  </a:lnTo>
                  <a:lnTo>
                    <a:pt x="9354413" y="17945"/>
                  </a:lnTo>
                  <a:close/>
                </a:path>
                <a:path w="9363710" h="5048884">
                  <a:moveTo>
                    <a:pt x="9354413" y="4411002"/>
                  </a:moveTo>
                  <a:lnTo>
                    <a:pt x="9354413" y="17945"/>
                  </a:lnTo>
                  <a:lnTo>
                    <a:pt x="9345447" y="17945"/>
                  </a:lnTo>
                  <a:lnTo>
                    <a:pt x="9345447" y="4405637"/>
                  </a:lnTo>
                  <a:lnTo>
                    <a:pt x="9350159" y="4403102"/>
                  </a:lnTo>
                  <a:lnTo>
                    <a:pt x="9354413" y="4411002"/>
                  </a:lnTo>
                  <a:close/>
                </a:path>
                <a:path w="9363710" h="5048884">
                  <a:moveTo>
                    <a:pt x="9354413" y="4421185"/>
                  </a:moveTo>
                  <a:lnTo>
                    <a:pt x="9354413" y="4411002"/>
                  </a:lnTo>
                  <a:lnTo>
                    <a:pt x="9345447" y="4411002"/>
                  </a:lnTo>
                  <a:lnTo>
                    <a:pt x="9345447" y="4426009"/>
                  </a:lnTo>
                  <a:lnTo>
                    <a:pt x="9354413" y="4421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55A730C6-F0D4-D044-6107-5DFD9DBAB89D}"/>
                </a:ext>
              </a:extLst>
            </p:cNvPr>
            <p:cNvSpPr/>
            <p:nvPr/>
          </p:nvSpPr>
          <p:spPr>
            <a:xfrm>
              <a:off x="9022232" y="6032538"/>
              <a:ext cx="1169035" cy="629285"/>
            </a:xfrm>
            <a:custGeom>
              <a:avLst/>
              <a:gdLst/>
              <a:ahLst/>
              <a:cxnLst/>
              <a:rect l="l" t="t" r="r" b="b"/>
              <a:pathLst>
                <a:path w="1169034" h="629284">
                  <a:moveTo>
                    <a:pt x="1168971" y="0"/>
                  </a:moveTo>
                  <a:lnTo>
                    <a:pt x="1081494" y="6277"/>
                  </a:lnTo>
                  <a:lnTo>
                    <a:pt x="1003115" y="12611"/>
                  </a:lnTo>
                  <a:lnTo>
                    <a:pt x="933052" y="18868"/>
                  </a:lnTo>
                  <a:lnTo>
                    <a:pt x="870520" y="24917"/>
                  </a:lnTo>
                  <a:lnTo>
                    <a:pt x="720266" y="40474"/>
                  </a:lnTo>
                  <a:lnTo>
                    <a:pt x="680015" y="44354"/>
                  </a:lnTo>
                  <a:lnTo>
                    <a:pt x="643375" y="47359"/>
                  </a:lnTo>
                  <a:lnTo>
                    <a:pt x="609561" y="49355"/>
                  </a:lnTo>
                  <a:lnTo>
                    <a:pt x="577788" y="50211"/>
                  </a:lnTo>
                  <a:lnTo>
                    <a:pt x="547273" y="49792"/>
                  </a:lnTo>
                  <a:lnTo>
                    <a:pt x="486881" y="44599"/>
                  </a:lnTo>
                  <a:lnTo>
                    <a:pt x="422110" y="32712"/>
                  </a:lnTo>
                  <a:lnTo>
                    <a:pt x="346687" y="13065"/>
                  </a:lnTo>
                  <a:lnTo>
                    <a:pt x="303022" y="0"/>
                  </a:lnTo>
                  <a:lnTo>
                    <a:pt x="0" y="628853"/>
                  </a:lnTo>
                  <a:lnTo>
                    <a:pt x="116897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8B1F5AD6-7444-AF06-904D-2F9F98C89888}"/>
                </a:ext>
              </a:extLst>
            </p:cNvPr>
            <p:cNvSpPr/>
            <p:nvPr/>
          </p:nvSpPr>
          <p:spPr>
            <a:xfrm>
              <a:off x="9012466" y="6022657"/>
              <a:ext cx="1188720" cy="648970"/>
            </a:xfrm>
            <a:custGeom>
              <a:avLst/>
              <a:gdLst/>
              <a:ahLst/>
              <a:cxnLst/>
              <a:rect l="l" t="t" r="r" b="b"/>
              <a:pathLst>
                <a:path w="1188720" h="648970">
                  <a:moveTo>
                    <a:pt x="1179334" y="19742"/>
                  </a:moveTo>
                  <a:lnTo>
                    <a:pt x="1179334" y="18821"/>
                  </a:lnTo>
                  <a:lnTo>
                    <a:pt x="1137626" y="21801"/>
                  </a:lnTo>
                  <a:lnTo>
                    <a:pt x="29833" y="617750"/>
                  </a:lnTo>
                  <a:lnTo>
                    <a:pt x="17856" y="642607"/>
                  </a:lnTo>
                  <a:lnTo>
                    <a:pt x="9778" y="638721"/>
                  </a:lnTo>
                  <a:lnTo>
                    <a:pt x="1689" y="634847"/>
                  </a:lnTo>
                  <a:lnTo>
                    <a:pt x="0" y="638327"/>
                  </a:lnTo>
                  <a:lnTo>
                    <a:pt x="761" y="642543"/>
                  </a:lnTo>
                  <a:lnTo>
                    <a:pt x="6362" y="647903"/>
                  </a:lnTo>
                  <a:lnTo>
                    <a:pt x="10604" y="648474"/>
                  </a:lnTo>
                  <a:lnTo>
                    <a:pt x="1179334" y="19742"/>
                  </a:lnTo>
                  <a:close/>
                </a:path>
                <a:path w="1188720" h="648970">
                  <a:moveTo>
                    <a:pt x="1188529" y="11455"/>
                  </a:moveTo>
                  <a:lnTo>
                    <a:pt x="1186192" y="3340"/>
                  </a:lnTo>
                  <a:lnTo>
                    <a:pt x="1182344" y="647"/>
                  </a:lnTo>
                  <a:lnTo>
                    <a:pt x="1178140" y="927"/>
                  </a:lnTo>
                  <a:lnTo>
                    <a:pt x="1096226" y="6785"/>
                  </a:lnTo>
                  <a:lnTo>
                    <a:pt x="1022260" y="12698"/>
                  </a:lnTo>
                  <a:lnTo>
                    <a:pt x="955614" y="18560"/>
                  </a:lnTo>
                  <a:lnTo>
                    <a:pt x="895661" y="24261"/>
                  </a:lnTo>
                  <a:lnTo>
                    <a:pt x="841775" y="29693"/>
                  </a:lnTo>
                  <a:lnTo>
                    <a:pt x="749696" y="39322"/>
                  </a:lnTo>
                  <a:lnTo>
                    <a:pt x="710249" y="43302"/>
                  </a:lnTo>
                  <a:lnTo>
                    <a:pt x="674361" y="46582"/>
                  </a:lnTo>
                  <a:lnTo>
                    <a:pt x="641406" y="49054"/>
                  </a:lnTo>
                  <a:lnTo>
                    <a:pt x="610757" y="50610"/>
                  </a:lnTo>
                  <a:lnTo>
                    <a:pt x="581786" y="51142"/>
                  </a:lnTo>
                  <a:lnTo>
                    <a:pt x="535198" y="49494"/>
                  </a:lnTo>
                  <a:lnTo>
                    <a:pt x="488323" y="44222"/>
                  </a:lnTo>
                  <a:lnTo>
                    <a:pt x="438108" y="34791"/>
                  </a:lnTo>
                  <a:lnTo>
                    <a:pt x="381495" y="20665"/>
                  </a:lnTo>
                  <a:lnTo>
                    <a:pt x="315429" y="1308"/>
                  </a:lnTo>
                  <a:lnTo>
                    <a:pt x="311188" y="0"/>
                  </a:lnTo>
                  <a:lnTo>
                    <a:pt x="306628" y="1981"/>
                  </a:lnTo>
                  <a:lnTo>
                    <a:pt x="1689" y="634847"/>
                  </a:lnTo>
                  <a:lnTo>
                    <a:pt x="5511" y="636686"/>
                  </a:lnTo>
                  <a:lnTo>
                    <a:pt x="5511" y="630834"/>
                  </a:lnTo>
                  <a:lnTo>
                    <a:pt x="29833" y="617750"/>
                  </a:lnTo>
                  <a:lnTo>
                    <a:pt x="310133" y="36038"/>
                  </a:lnTo>
                  <a:lnTo>
                    <a:pt x="310133" y="18453"/>
                  </a:lnTo>
                  <a:lnTo>
                    <a:pt x="312788" y="9880"/>
                  </a:lnTo>
                  <a:lnTo>
                    <a:pt x="320865" y="13766"/>
                  </a:lnTo>
                  <a:lnTo>
                    <a:pt x="320865" y="21598"/>
                  </a:lnTo>
                  <a:lnTo>
                    <a:pt x="376727" y="37971"/>
                  </a:lnTo>
                  <a:lnTo>
                    <a:pt x="434259" y="52315"/>
                  </a:lnTo>
                  <a:lnTo>
                    <a:pt x="485660" y="61962"/>
                  </a:lnTo>
                  <a:lnTo>
                    <a:pt x="533859" y="67394"/>
                  </a:lnTo>
                  <a:lnTo>
                    <a:pt x="581786" y="69087"/>
                  </a:lnTo>
                  <a:lnTo>
                    <a:pt x="611406" y="68527"/>
                  </a:lnTo>
                  <a:lnTo>
                    <a:pt x="675857" y="64457"/>
                  </a:lnTo>
                  <a:lnTo>
                    <a:pt x="751547" y="57175"/>
                  </a:lnTo>
                  <a:lnTo>
                    <a:pt x="843627" y="47541"/>
                  </a:lnTo>
                  <a:lnTo>
                    <a:pt x="897423" y="42112"/>
                  </a:lnTo>
                  <a:lnTo>
                    <a:pt x="957248" y="36417"/>
                  </a:lnTo>
                  <a:lnTo>
                    <a:pt x="1023745" y="30566"/>
                  </a:lnTo>
                  <a:lnTo>
                    <a:pt x="1097560" y="24664"/>
                  </a:lnTo>
                  <a:lnTo>
                    <a:pt x="1137626" y="21801"/>
                  </a:lnTo>
                  <a:lnTo>
                    <a:pt x="1174470" y="1981"/>
                  </a:lnTo>
                  <a:lnTo>
                    <a:pt x="1178725" y="9880"/>
                  </a:lnTo>
                  <a:lnTo>
                    <a:pt x="1179334" y="18821"/>
                  </a:lnTo>
                  <a:lnTo>
                    <a:pt x="1179334" y="19742"/>
                  </a:lnTo>
                  <a:lnTo>
                    <a:pt x="1186713" y="15773"/>
                  </a:lnTo>
                  <a:lnTo>
                    <a:pt x="1188529" y="11455"/>
                  </a:lnTo>
                  <a:close/>
                </a:path>
                <a:path w="1188720" h="648970">
                  <a:moveTo>
                    <a:pt x="29833" y="617750"/>
                  </a:moveTo>
                  <a:lnTo>
                    <a:pt x="5511" y="630834"/>
                  </a:lnTo>
                  <a:lnTo>
                    <a:pt x="9766" y="638733"/>
                  </a:lnTo>
                  <a:lnTo>
                    <a:pt x="17856" y="642607"/>
                  </a:lnTo>
                  <a:lnTo>
                    <a:pt x="29833" y="617750"/>
                  </a:lnTo>
                  <a:close/>
                </a:path>
                <a:path w="1188720" h="648970">
                  <a:moveTo>
                    <a:pt x="9766" y="638733"/>
                  </a:moveTo>
                  <a:lnTo>
                    <a:pt x="5511" y="630834"/>
                  </a:lnTo>
                  <a:lnTo>
                    <a:pt x="5511" y="636686"/>
                  </a:lnTo>
                  <a:lnTo>
                    <a:pt x="9766" y="638733"/>
                  </a:lnTo>
                  <a:close/>
                </a:path>
                <a:path w="1188720" h="648970">
                  <a:moveTo>
                    <a:pt x="320865" y="13766"/>
                  </a:moveTo>
                  <a:lnTo>
                    <a:pt x="312788" y="9880"/>
                  </a:lnTo>
                  <a:lnTo>
                    <a:pt x="310133" y="18453"/>
                  </a:lnTo>
                  <a:lnTo>
                    <a:pt x="317558" y="20629"/>
                  </a:lnTo>
                  <a:lnTo>
                    <a:pt x="320865" y="13766"/>
                  </a:lnTo>
                  <a:close/>
                </a:path>
                <a:path w="1188720" h="648970">
                  <a:moveTo>
                    <a:pt x="317558" y="20629"/>
                  </a:moveTo>
                  <a:lnTo>
                    <a:pt x="310133" y="18453"/>
                  </a:lnTo>
                  <a:lnTo>
                    <a:pt x="310133" y="36038"/>
                  </a:lnTo>
                  <a:lnTo>
                    <a:pt x="317558" y="20629"/>
                  </a:lnTo>
                  <a:close/>
                </a:path>
                <a:path w="1188720" h="648970">
                  <a:moveTo>
                    <a:pt x="320865" y="21598"/>
                  </a:moveTo>
                  <a:lnTo>
                    <a:pt x="320865" y="13766"/>
                  </a:lnTo>
                  <a:lnTo>
                    <a:pt x="317558" y="20629"/>
                  </a:lnTo>
                  <a:lnTo>
                    <a:pt x="320865" y="21598"/>
                  </a:lnTo>
                  <a:close/>
                </a:path>
                <a:path w="1188720" h="648970">
                  <a:moveTo>
                    <a:pt x="1179334" y="18821"/>
                  </a:moveTo>
                  <a:lnTo>
                    <a:pt x="1178725" y="9880"/>
                  </a:lnTo>
                  <a:lnTo>
                    <a:pt x="1174470" y="1981"/>
                  </a:lnTo>
                  <a:lnTo>
                    <a:pt x="1137626" y="21801"/>
                  </a:lnTo>
                  <a:lnTo>
                    <a:pt x="1179334" y="18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B6DA6C-B597-5AE0-F38E-24CC497E49BC}"/>
              </a:ext>
            </a:extLst>
          </p:cNvPr>
          <p:cNvSpPr txBox="1"/>
          <p:nvPr/>
        </p:nvSpPr>
        <p:spPr bwMode="ltGray">
          <a:xfrm>
            <a:off x="5615743" y="2558006"/>
            <a:ext cx="4333133" cy="23178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Main {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animalSound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(Animal animal)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animal.speak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 } </a:t>
            </a:r>
          </a:p>
          <a:p>
            <a:pPr eaLnBrk="0" hangingPunct="0"/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Animal dog = new Dog();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 cat = new Cat();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 cow = new Cow();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animalSound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(dog);</a:t>
            </a:r>
          </a:p>
          <a:p>
            <a:pPr eaLnBrk="0" hangingPunct="0"/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1200" dirty="0" err="1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4318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4942C-E246-CCE2-23B5-928D35C57A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741175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9CE70-C08A-3CFC-0827-0240F7A60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E1471AB-58A0-26F9-AFB7-3EC6A437AE14}"/>
              </a:ext>
            </a:extLst>
          </p:cNvPr>
          <p:cNvSpPr txBox="1"/>
          <p:nvPr/>
        </p:nvSpPr>
        <p:spPr>
          <a:xfrm>
            <a:off x="1029018" y="3047490"/>
            <a:ext cx="8611235" cy="6215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23850" marR="304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modifiers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b="1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b="1" spc="-3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b="1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b="1" spc="-2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applied</a:t>
            </a:r>
            <a:r>
              <a:rPr sz="14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to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sz="1400" spc="-3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3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methods: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467995" indent="-285750">
              <a:lnSpc>
                <a:spcPct val="100000"/>
              </a:lnSpc>
              <a:spcBef>
                <a:spcPts val="1430"/>
              </a:spcBef>
              <a:buFont typeface="Courier New" panose="02070309020205020404" pitchFamily="49" charset="0"/>
              <a:buChar char="o"/>
              <a:tabLst>
                <a:tab pos="468630" algn="l"/>
              </a:tabLst>
            </a:pPr>
            <a:r>
              <a:rPr sz="1400" baseline="12345" dirty="0">
                <a:solidFill>
                  <a:schemeClr val="bg1"/>
                </a:solidFill>
                <a:latin typeface="+mn-lt"/>
                <a:cs typeface="Lucida Sans Unicode"/>
              </a:rPr>
              <a:t>	</a:t>
            </a:r>
            <a:r>
              <a:rPr sz="1400" b="1" spc="-1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6ABFAB6-0C90-74A7-F166-5609945B8BC4}"/>
              </a:ext>
            </a:extLst>
          </p:cNvPr>
          <p:cNvSpPr txBox="1"/>
          <p:nvPr/>
        </p:nvSpPr>
        <p:spPr>
          <a:xfrm>
            <a:off x="1350327" y="3716004"/>
            <a:ext cx="7806055" cy="68287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65"/>
              </a:spcBef>
              <a:buSzPct val="43750"/>
              <a:buFont typeface="Wingdings" panose="05000000000000000000" pitchFamily="2" charset="2"/>
              <a:buChar char="Ø"/>
              <a:tabLst>
                <a:tab pos="22923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does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allow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subclassing.</a:t>
            </a:r>
            <a:endParaRPr lang="en-US" sz="14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965"/>
              </a:spcBef>
              <a:buSzPct val="43750"/>
              <a:buFont typeface="Wingdings" panose="05000000000000000000" pitchFamily="2" charset="2"/>
              <a:buChar char="Ø"/>
              <a:tabLst>
                <a:tab pos="229235" algn="l"/>
              </a:tabLst>
            </a:pP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method</a:t>
            </a:r>
            <a:r>
              <a:rPr lang="en-US"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cannot</a:t>
            </a:r>
            <a:r>
              <a:rPr lang="en-US"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redefined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chemeClr val="bg1"/>
                </a:solidFill>
                <a:latin typeface="+mn-lt"/>
                <a:cs typeface="Verdana"/>
              </a:rPr>
              <a:t>subclass.</a:t>
            </a:r>
            <a:endParaRPr lang="en-US"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2DA2A0A-D66D-8D0A-450E-CFBF5C196D8A}"/>
              </a:ext>
            </a:extLst>
          </p:cNvPr>
          <p:cNvSpPr txBox="1"/>
          <p:nvPr/>
        </p:nvSpPr>
        <p:spPr>
          <a:xfrm>
            <a:off x="1214489" y="4686039"/>
            <a:ext cx="157353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sz="1400" b="1" spc="-1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587150B-7FE9-DA60-E06C-44C5159378EE}"/>
              </a:ext>
            </a:extLst>
          </p:cNvPr>
          <p:cNvSpPr txBox="1"/>
          <p:nvPr/>
        </p:nvSpPr>
        <p:spPr>
          <a:xfrm>
            <a:off x="1350327" y="5024915"/>
            <a:ext cx="7684134" cy="63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1027430" indent="-285750">
              <a:lnSpc>
                <a:spcPct val="150000"/>
              </a:lnSpc>
              <a:spcBef>
                <a:spcPts val="95"/>
              </a:spcBef>
              <a:buSzPct val="43750"/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that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cannot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instantiated.</a:t>
            </a:r>
            <a:endParaRPr lang="en-US" sz="14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7815" marR="1027430" indent="-285750">
              <a:lnSpc>
                <a:spcPct val="150000"/>
              </a:lnSpc>
              <a:spcBef>
                <a:spcPts val="95"/>
              </a:spcBef>
              <a:buSzPct val="43750"/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method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has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no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body,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must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redefined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sz="14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subclass.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625163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4942C-E246-CCE2-23B5-928D35C57A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961" y="2073743"/>
            <a:ext cx="7559675" cy="741175"/>
          </a:xfrm>
        </p:spPr>
        <p:txBody>
          <a:bodyPr/>
          <a:lstStyle/>
          <a:p>
            <a:r>
              <a:rPr lang="en-US" sz="2800" dirty="0"/>
              <a:t>FINAL AND 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9CE70-C08A-3CFC-0827-0240F7A60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03CCA0-B10D-DBE6-09CA-2E5199736DC2}"/>
              </a:ext>
            </a:extLst>
          </p:cNvPr>
          <p:cNvSpPr txBox="1"/>
          <p:nvPr/>
        </p:nvSpPr>
        <p:spPr>
          <a:xfrm>
            <a:off x="965961" y="3044865"/>
            <a:ext cx="84188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example: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IOBoard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subclasses.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EC38D4B-C199-78F6-45A1-E0456788CE72}"/>
              </a:ext>
            </a:extLst>
          </p:cNvPr>
          <p:cNvSpPr txBox="1"/>
          <p:nvPr/>
        </p:nvSpPr>
        <p:spPr>
          <a:xfrm>
            <a:off x="3756151" y="3533216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IOBoard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6D4BEC4-B019-38C8-5445-E952DCCA0BDC}"/>
              </a:ext>
            </a:extLst>
          </p:cNvPr>
          <p:cNvSpPr txBox="1"/>
          <p:nvPr/>
        </p:nvSpPr>
        <p:spPr>
          <a:xfrm>
            <a:off x="2498432" y="4970970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IOEthernetBoard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1D36292-F4FB-0967-3945-6331601D9EA5}"/>
              </a:ext>
            </a:extLst>
          </p:cNvPr>
          <p:cNvSpPr txBox="1"/>
          <p:nvPr/>
        </p:nvSpPr>
        <p:spPr>
          <a:xfrm>
            <a:off x="5015140" y="4970970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IOSerialBoard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3239D7D-8298-A92B-96F7-5CE36099262F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rot="5400000">
            <a:off x="3757156" y="3982961"/>
            <a:ext cx="718299" cy="125771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994FF56-D5FB-E4AF-7025-B8A85B83A887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 rot="16200000" flipH="1">
            <a:off x="5015192" y="3982643"/>
            <a:ext cx="718299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5545286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F810E3-5E75-E129-199E-D4AC3966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FOUR PILLARS OF OBJECT 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BFAAD-A670-EBA6-06C5-AE4C66CA888A}"/>
              </a:ext>
            </a:extLst>
          </p:cNvPr>
          <p:cNvSpPr txBox="1"/>
          <p:nvPr/>
        </p:nvSpPr>
        <p:spPr bwMode="ltGray">
          <a:xfrm>
            <a:off x="574992" y="1341120"/>
            <a:ext cx="8930640" cy="52299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Inheritance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a mechanism where a new class (child or subclass) inherits the properties and behavior (methods) of an existing class (parent or superclass). It promotes code reusability and establishes a natural hierarchical relationship between classes.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Polymorphism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means "many shapes" and allows objects of different classes to be treated as objects of a common superclass. It enables a single interface to be used for a general class of actions, making it easier to manage and scale the code.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Abstraction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the concept of hiding the complex implementation details and showing only the essential features of the object. It simplifies the complexity by providing a simplified model of the system.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Encapsulation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the mechanism of wrapping the data (variables) and the code (methods) that manipulates the data into a single unit called a class. It restricts direct access to some of the object's components, which can prevent the accidental modification of data.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A3E0"/>
              </a:solidFill>
              <a:latin typeface="+mn-lt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solidFill>
                <a:srgbClr val="00A3E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4792891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F7E491D5-FA6D-7286-B3AA-90F857238802}"/>
              </a:ext>
            </a:extLst>
          </p:cNvPr>
          <p:cNvGrpSpPr/>
          <p:nvPr/>
        </p:nvGrpSpPr>
        <p:grpSpPr>
          <a:xfrm>
            <a:off x="897572" y="1408176"/>
            <a:ext cx="8285480" cy="5050155"/>
            <a:chOff x="1016838" y="1621536"/>
            <a:chExt cx="8285480" cy="505015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74EDD574-C3BB-1A0C-1A30-75717778C75C}"/>
                </a:ext>
              </a:extLst>
            </p:cNvPr>
            <p:cNvSpPr/>
            <p:nvPr/>
          </p:nvSpPr>
          <p:spPr>
            <a:xfrm>
              <a:off x="1025804" y="1630502"/>
              <a:ext cx="8267065" cy="5031105"/>
            </a:xfrm>
            <a:custGeom>
              <a:avLst/>
              <a:gdLst/>
              <a:ahLst/>
              <a:cxnLst/>
              <a:rect l="l" t="t" r="r" b="b"/>
              <a:pathLst>
                <a:path w="8267065" h="5031105">
                  <a:moveTo>
                    <a:pt x="8266480" y="4402035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233170" y="5030889"/>
                  </a:lnTo>
                  <a:lnTo>
                    <a:pt x="8266480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9DE3149-C3F0-FECE-02F1-49C60F03DEDF}"/>
                </a:ext>
              </a:extLst>
            </p:cNvPr>
            <p:cNvSpPr/>
            <p:nvPr/>
          </p:nvSpPr>
          <p:spPr>
            <a:xfrm>
              <a:off x="1016838" y="1621536"/>
              <a:ext cx="8284845" cy="5048885"/>
            </a:xfrm>
            <a:custGeom>
              <a:avLst/>
              <a:gdLst/>
              <a:ahLst/>
              <a:cxnLst/>
              <a:rect l="l" t="t" r="r" b="b"/>
              <a:pathLst>
                <a:path w="8284845" h="5048884">
                  <a:moveTo>
                    <a:pt x="8284413" y="4414113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266480" y="17945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4421494"/>
                  </a:lnTo>
                  <a:lnTo>
                    <a:pt x="8282774" y="4417034"/>
                  </a:lnTo>
                  <a:lnTo>
                    <a:pt x="8284413" y="4414113"/>
                  </a:lnTo>
                  <a:close/>
                </a:path>
                <a:path w="828484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28484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8284845" h="5048884">
                  <a:moveTo>
                    <a:pt x="7239625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237476" y="5048834"/>
                  </a:lnTo>
                  <a:lnTo>
                    <a:pt x="7237476" y="5032197"/>
                  </a:lnTo>
                  <a:lnTo>
                    <a:pt x="7239625" y="5030889"/>
                  </a:lnTo>
                  <a:close/>
                </a:path>
                <a:path w="828484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8284845" h="5048884">
                  <a:moveTo>
                    <a:pt x="7242136" y="5039855"/>
                  </a:moveTo>
                  <a:lnTo>
                    <a:pt x="7242136" y="5030889"/>
                  </a:lnTo>
                  <a:lnTo>
                    <a:pt x="7239625" y="5030889"/>
                  </a:lnTo>
                  <a:lnTo>
                    <a:pt x="7237476" y="5032197"/>
                  </a:lnTo>
                  <a:lnTo>
                    <a:pt x="7242136" y="5039855"/>
                  </a:lnTo>
                  <a:close/>
                </a:path>
                <a:path w="8284845" h="5048884">
                  <a:moveTo>
                    <a:pt x="7242136" y="5048834"/>
                  </a:moveTo>
                  <a:lnTo>
                    <a:pt x="7242136" y="5039855"/>
                  </a:lnTo>
                  <a:lnTo>
                    <a:pt x="7237476" y="5032197"/>
                  </a:lnTo>
                  <a:lnTo>
                    <a:pt x="7237476" y="5048834"/>
                  </a:lnTo>
                  <a:lnTo>
                    <a:pt x="7242136" y="5048834"/>
                  </a:lnTo>
                  <a:close/>
                </a:path>
                <a:path w="8284845" h="5048884">
                  <a:moveTo>
                    <a:pt x="8275447" y="4411002"/>
                  </a:moveTo>
                  <a:lnTo>
                    <a:pt x="8270786" y="4403331"/>
                  </a:lnTo>
                  <a:lnTo>
                    <a:pt x="7239625" y="5030889"/>
                  </a:lnTo>
                  <a:lnTo>
                    <a:pt x="7242136" y="5030889"/>
                  </a:lnTo>
                  <a:lnTo>
                    <a:pt x="7242136" y="5048834"/>
                  </a:lnTo>
                  <a:lnTo>
                    <a:pt x="7243800" y="5048834"/>
                  </a:lnTo>
                  <a:lnTo>
                    <a:pt x="7245388" y="5048389"/>
                  </a:lnTo>
                  <a:lnTo>
                    <a:pt x="8266480" y="4426951"/>
                  </a:lnTo>
                  <a:lnTo>
                    <a:pt x="8266480" y="4411002"/>
                  </a:lnTo>
                  <a:lnTo>
                    <a:pt x="8275447" y="4411002"/>
                  </a:lnTo>
                  <a:close/>
                </a:path>
                <a:path w="8284845" h="5048884">
                  <a:moveTo>
                    <a:pt x="8275447" y="17945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45"/>
                  </a:lnTo>
                  <a:lnTo>
                    <a:pt x="8275447" y="17945"/>
                  </a:lnTo>
                  <a:close/>
                </a:path>
                <a:path w="8284845" h="5048884">
                  <a:moveTo>
                    <a:pt x="8275447" y="4411002"/>
                  </a:moveTo>
                  <a:lnTo>
                    <a:pt x="8275447" y="17945"/>
                  </a:lnTo>
                  <a:lnTo>
                    <a:pt x="8266480" y="17945"/>
                  </a:lnTo>
                  <a:lnTo>
                    <a:pt x="8266480" y="4405951"/>
                  </a:lnTo>
                  <a:lnTo>
                    <a:pt x="8270786" y="4403331"/>
                  </a:lnTo>
                  <a:lnTo>
                    <a:pt x="8275447" y="4411002"/>
                  </a:lnTo>
                  <a:close/>
                </a:path>
                <a:path w="8284845" h="5048884">
                  <a:moveTo>
                    <a:pt x="8275447" y="4421494"/>
                  </a:moveTo>
                  <a:lnTo>
                    <a:pt x="8275447" y="4411002"/>
                  </a:lnTo>
                  <a:lnTo>
                    <a:pt x="8266480" y="4411002"/>
                  </a:lnTo>
                  <a:lnTo>
                    <a:pt x="8266480" y="4426951"/>
                  </a:lnTo>
                  <a:lnTo>
                    <a:pt x="8275447" y="4421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F787CE1-38F2-17A9-3410-F256DE629CD3}"/>
                </a:ext>
              </a:extLst>
            </p:cNvPr>
            <p:cNvSpPr/>
            <p:nvPr/>
          </p:nvSpPr>
          <p:spPr>
            <a:xfrm>
              <a:off x="8258975" y="6032538"/>
              <a:ext cx="1033780" cy="629285"/>
            </a:xfrm>
            <a:custGeom>
              <a:avLst/>
              <a:gdLst/>
              <a:ahLst/>
              <a:cxnLst/>
              <a:rect l="l" t="t" r="r" b="b"/>
              <a:pathLst>
                <a:path w="1033779" h="629284">
                  <a:moveTo>
                    <a:pt x="1033310" y="0"/>
                  </a:moveTo>
                  <a:lnTo>
                    <a:pt x="947337" y="7021"/>
                  </a:lnTo>
                  <a:lnTo>
                    <a:pt x="871342" y="14095"/>
                  </a:lnTo>
                  <a:lnTo>
                    <a:pt x="804352" y="21034"/>
                  </a:lnTo>
                  <a:lnTo>
                    <a:pt x="745395" y="27652"/>
                  </a:lnTo>
                  <a:lnTo>
                    <a:pt x="647691" y="39186"/>
                  </a:lnTo>
                  <a:lnTo>
                    <a:pt x="606998" y="43729"/>
                  </a:lnTo>
                  <a:lnTo>
                    <a:pt x="570449" y="47208"/>
                  </a:lnTo>
                  <a:lnTo>
                    <a:pt x="537071" y="49439"/>
                  </a:lnTo>
                  <a:lnTo>
                    <a:pt x="505892" y="50233"/>
                  </a:lnTo>
                  <a:lnTo>
                    <a:pt x="475939" y="49407"/>
                  </a:lnTo>
                  <a:lnTo>
                    <a:pt x="415823" y="42148"/>
                  </a:lnTo>
                  <a:lnTo>
                    <a:pt x="348945" y="26174"/>
                  </a:lnTo>
                  <a:lnTo>
                    <a:pt x="310539" y="14455"/>
                  </a:lnTo>
                  <a:lnTo>
                    <a:pt x="267525" y="0"/>
                  </a:lnTo>
                  <a:lnTo>
                    <a:pt x="0" y="628853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4FC4A73-8403-C339-2FAB-EFC8DC126669}"/>
                </a:ext>
              </a:extLst>
            </p:cNvPr>
            <p:cNvSpPr/>
            <p:nvPr/>
          </p:nvSpPr>
          <p:spPr>
            <a:xfrm>
              <a:off x="8249195" y="6022517"/>
              <a:ext cx="1053465" cy="648970"/>
            </a:xfrm>
            <a:custGeom>
              <a:avLst/>
              <a:gdLst/>
              <a:ahLst/>
              <a:cxnLst/>
              <a:rect l="l" t="t" r="r" b="b"/>
              <a:pathLst>
                <a:path w="1053465" h="648970">
                  <a:moveTo>
                    <a:pt x="1043774" y="20095"/>
                  </a:moveTo>
                  <a:lnTo>
                    <a:pt x="1043774" y="18961"/>
                  </a:lnTo>
                  <a:lnTo>
                    <a:pt x="1006086" y="22037"/>
                  </a:lnTo>
                  <a:lnTo>
                    <a:pt x="28963" y="616703"/>
                  </a:lnTo>
                  <a:lnTo>
                    <a:pt x="18046" y="642366"/>
                  </a:lnTo>
                  <a:lnTo>
                    <a:pt x="9791" y="638860"/>
                  </a:lnTo>
                  <a:lnTo>
                    <a:pt x="1524" y="635368"/>
                  </a:lnTo>
                  <a:lnTo>
                    <a:pt x="0" y="638949"/>
                  </a:lnTo>
                  <a:lnTo>
                    <a:pt x="965" y="643115"/>
                  </a:lnTo>
                  <a:lnTo>
                    <a:pt x="6857" y="648208"/>
                  </a:lnTo>
                  <a:lnTo>
                    <a:pt x="11112" y="648563"/>
                  </a:lnTo>
                  <a:lnTo>
                    <a:pt x="1043774" y="20095"/>
                  </a:lnTo>
                  <a:close/>
                </a:path>
                <a:path w="1053465" h="648970">
                  <a:moveTo>
                    <a:pt x="1052893" y="11214"/>
                  </a:moveTo>
                  <a:lnTo>
                    <a:pt x="1050366" y="3327"/>
                  </a:lnTo>
                  <a:lnTo>
                    <a:pt x="1046543" y="762"/>
                  </a:lnTo>
                  <a:lnTo>
                    <a:pt x="1042416" y="1066"/>
                  </a:lnTo>
                  <a:lnTo>
                    <a:pt x="956273" y="8110"/>
                  </a:lnTo>
                  <a:lnTo>
                    <a:pt x="880118" y="15201"/>
                  </a:lnTo>
                  <a:lnTo>
                    <a:pt x="812991" y="22154"/>
                  </a:lnTo>
                  <a:lnTo>
                    <a:pt x="753934" y="28782"/>
                  </a:lnTo>
                  <a:lnTo>
                    <a:pt x="701989" y="34899"/>
                  </a:lnTo>
                  <a:lnTo>
                    <a:pt x="656197" y="40318"/>
                  </a:lnTo>
                  <a:lnTo>
                    <a:pt x="615599" y="44852"/>
                  </a:lnTo>
                  <a:lnTo>
                    <a:pt x="579238" y="48315"/>
                  </a:lnTo>
                  <a:lnTo>
                    <a:pt x="546155" y="50521"/>
                  </a:lnTo>
                  <a:lnTo>
                    <a:pt x="515391" y="51282"/>
                  </a:lnTo>
                  <a:lnTo>
                    <a:pt x="474403" y="49642"/>
                  </a:lnTo>
                  <a:lnTo>
                    <a:pt x="433121" y="44390"/>
                  </a:lnTo>
                  <a:lnTo>
                    <a:pt x="388819" y="34986"/>
                  </a:lnTo>
                  <a:lnTo>
                    <a:pt x="338771" y="20886"/>
                  </a:lnTo>
                  <a:lnTo>
                    <a:pt x="280250" y="1549"/>
                  </a:lnTo>
                  <a:lnTo>
                    <a:pt x="275805" y="0"/>
                  </a:lnTo>
                  <a:lnTo>
                    <a:pt x="270891" y="2171"/>
                  </a:lnTo>
                  <a:lnTo>
                    <a:pt x="1524" y="635368"/>
                  </a:lnTo>
                  <a:lnTo>
                    <a:pt x="5118" y="636894"/>
                  </a:lnTo>
                  <a:lnTo>
                    <a:pt x="5118" y="631215"/>
                  </a:lnTo>
                  <a:lnTo>
                    <a:pt x="28963" y="616703"/>
                  </a:lnTo>
                  <a:lnTo>
                    <a:pt x="274345" y="39886"/>
                  </a:lnTo>
                  <a:lnTo>
                    <a:pt x="274345" y="18491"/>
                  </a:lnTo>
                  <a:lnTo>
                    <a:pt x="277304" y="10020"/>
                  </a:lnTo>
                  <a:lnTo>
                    <a:pt x="285559" y="13525"/>
                  </a:lnTo>
                  <a:lnTo>
                    <a:pt x="285559" y="22199"/>
                  </a:lnTo>
                  <a:lnTo>
                    <a:pt x="333437" y="38029"/>
                  </a:lnTo>
                  <a:lnTo>
                    <a:pt x="384498" y="52399"/>
                  </a:lnTo>
                  <a:lnTo>
                    <a:pt x="430118" y="62074"/>
                  </a:lnTo>
                  <a:lnTo>
                    <a:pt x="472886" y="67525"/>
                  </a:lnTo>
                  <a:lnTo>
                    <a:pt x="515391" y="69227"/>
                  </a:lnTo>
                  <a:lnTo>
                    <a:pt x="547013" y="68425"/>
                  </a:lnTo>
                  <a:lnTo>
                    <a:pt x="580706" y="66187"/>
                  </a:lnTo>
                  <a:lnTo>
                    <a:pt x="617460" y="62700"/>
                  </a:lnTo>
                  <a:lnTo>
                    <a:pt x="658268" y="58150"/>
                  </a:lnTo>
                  <a:lnTo>
                    <a:pt x="756011" y="46607"/>
                  </a:lnTo>
                  <a:lnTo>
                    <a:pt x="814929" y="39986"/>
                  </a:lnTo>
                  <a:lnTo>
                    <a:pt x="881868" y="33047"/>
                  </a:lnTo>
                  <a:lnTo>
                    <a:pt x="957819" y="25977"/>
                  </a:lnTo>
                  <a:lnTo>
                    <a:pt x="1006086" y="22037"/>
                  </a:lnTo>
                  <a:lnTo>
                    <a:pt x="1038415" y="2362"/>
                  </a:lnTo>
                  <a:lnTo>
                    <a:pt x="1043076" y="10020"/>
                  </a:lnTo>
                  <a:lnTo>
                    <a:pt x="1043774" y="18961"/>
                  </a:lnTo>
                  <a:lnTo>
                    <a:pt x="1043774" y="20095"/>
                  </a:lnTo>
                  <a:lnTo>
                    <a:pt x="1051293" y="15519"/>
                  </a:lnTo>
                  <a:lnTo>
                    <a:pt x="1052893" y="11214"/>
                  </a:lnTo>
                  <a:close/>
                </a:path>
                <a:path w="1053465" h="648970">
                  <a:moveTo>
                    <a:pt x="28963" y="616703"/>
                  </a:moveTo>
                  <a:lnTo>
                    <a:pt x="5118" y="631215"/>
                  </a:lnTo>
                  <a:lnTo>
                    <a:pt x="9778" y="638873"/>
                  </a:lnTo>
                  <a:lnTo>
                    <a:pt x="18046" y="642366"/>
                  </a:lnTo>
                  <a:lnTo>
                    <a:pt x="28963" y="616703"/>
                  </a:lnTo>
                  <a:close/>
                </a:path>
                <a:path w="1053465" h="648970">
                  <a:moveTo>
                    <a:pt x="9778" y="638873"/>
                  </a:moveTo>
                  <a:lnTo>
                    <a:pt x="5118" y="631215"/>
                  </a:lnTo>
                  <a:lnTo>
                    <a:pt x="5118" y="636894"/>
                  </a:lnTo>
                  <a:lnTo>
                    <a:pt x="9778" y="638873"/>
                  </a:lnTo>
                  <a:close/>
                </a:path>
                <a:path w="1053465" h="648970">
                  <a:moveTo>
                    <a:pt x="285559" y="13525"/>
                  </a:moveTo>
                  <a:lnTo>
                    <a:pt x="277304" y="10020"/>
                  </a:lnTo>
                  <a:lnTo>
                    <a:pt x="274345" y="18491"/>
                  </a:lnTo>
                  <a:lnTo>
                    <a:pt x="282324" y="21129"/>
                  </a:lnTo>
                  <a:lnTo>
                    <a:pt x="285559" y="13525"/>
                  </a:lnTo>
                  <a:close/>
                </a:path>
                <a:path w="1053465" h="648970">
                  <a:moveTo>
                    <a:pt x="282324" y="21129"/>
                  </a:moveTo>
                  <a:lnTo>
                    <a:pt x="274345" y="18491"/>
                  </a:lnTo>
                  <a:lnTo>
                    <a:pt x="274345" y="39886"/>
                  </a:lnTo>
                  <a:lnTo>
                    <a:pt x="282324" y="21129"/>
                  </a:lnTo>
                  <a:close/>
                </a:path>
                <a:path w="1053465" h="648970">
                  <a:moveTo>
                    <a:pt x="285559" y="22199"/>
                  </a:moveTo>
                  <a:lnTo>
                    <a:pt x="285559" y="13525"/>
                  </a:lnTo>
                  <a:lnTo>
                    <a:pt x="282324" y="21129"/>
                  </a:lnTo>
                  <a:lnTo>
                    <a:pt x="285559" y="22199"/>
                  </a:lnTo>
                  <a:close/>
                </a:path>
                <a:path w="1053465" h="648970">
                  <a:moveTo>
                    <a:pt x="1043774" y="18961"/>
                  </a:moveTo>
                  <a:lnTo>
                    <a:pt x="1043076" y="10020"/>
                  </a:lnTo>
                  <a:lnTo>
                    <a:pt x="1038415" y="2362"/>
                  </a:lnTo>
                  <a:lnTo>
                    <a:pt x="1006086" y="22037"/>
                  </a:lnTo>
                  <a:lnTo>
                    <a:pt x="1043774" y="18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F0A4C206-5772-8F13-131D-B4D3B5298C7D}"/>
              </a:ext>
            </a:extLst>
          </p:cNvPr>
          <p:cNvSpPr txBox="1"/>
          <p:nvPr/>
        </p:nvSpPr>
        <p:spPr>
          <a:xfrm>
            <a:off x="944528" y="1537569"/>
            <a:ext cx="6463665" cy="48552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08292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name;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numErrors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>
              <a:latin typeface="Courier New"/>
              <a:cs typeface="Courier New"/>
            </a:endParaRPr>
          </a:p>
          <a:p>
            <a:pPr marL="572770" marR="5080" indent="-280670">
              <a:lnSpc>
                <a:spcPct val="89700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IOBoard(String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"IOBoard</a:t>
            </a:r>
            <a:r>
              <a:rPr sz="1850" spc="-21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constructor"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dirty="0">
                <a:latin typeface="Courier New"/>
                <a:cs typeface="Courier New"/>
              </a:rPr>
              <a:t>name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572770" marR="140335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anotherError()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numErrors++;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572770" marR="1543685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getNumErrors()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numErrors;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 marR="1404620">
              <a:lnSpc>
                <a:spcPct val="89600"/>
              </a:lnSpc>
              <a:spcBef>
                <a:spcPts val="114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initialize();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read();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write();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close();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40085710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38162" y="1377696"/>
            <a:ext cx="9004300" cy="5512654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E350F-23D6-4CF8-B042-C11FAD8F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9" y="1574177"/>
            <a:ext cx="9260627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00609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38162" y="1377696"/>
            <a:ext cx="9004300" cy="5512654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8">
            <a:extLst>
              <a:ext uri="{FF2B5EF4-FFF2-40B4-BE49-F238E27FC236}">
                <a16:creationId xmlns:a16="http://schemas.microsoft.com/office/drawing/2014/main" id="{DC20A435-94DC-D382-DB09-438E2749F31C}"/>
              </a:ext>
            </a:extLst>
          </p:cNvPr>
          <p:cNvSpPr txBox="1"/>
          <p:nvPr/>
        </p:nvSpPr>
        <p:spPr>
          <a:xfrm>
            <a:off x="688098" y="1540614"/>
            <a:ext cx="8844915" cy="51073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3648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IOEthernetBoard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networkAddress;</a:t>
            </a:r>
            <a:endParaRPr sz="1850" dirty="0">
              <a:latin typeface="Courier New"/>
              <a:cs typeface="Courier New"/>
            </a:endParaRPr>
          </a:p>
          <a:p>
            <a:pPr marL="572770" marR="3084195" indent="-280670">
              <a:lnSpc>
                <a:spcPts val="1989"/>
              </a:lnSpc>
              <a:spcBef>
                <a:spcPts val="1990"/>
              </a:spcBef>
            </a:pPr>
            <a:r>
              <a:rPr sz="1850" spc="-10" dirty="0">
                <a:latin typeface="Courier New"/>
                <a:cs typeface="Courier New"/>
              </a:rPr>
              <a:t>IOEthernetBoard(String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netAdd)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dirty="0">
                <a:latin typeface="Courier New"/>
                <a:cs typeface="Courier New"/>
              </a:rPr>
              <a:t>(s);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networkAddress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netAdd;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20" dirty="0">
                <a:latin typeface="Courier New"/>
                <a:cs typeface="Courier New"/>
              </a:rPr>
              <a:t>System.out.println(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"IOEthernetBoard</a:t>
            </a:r>
            <a:r>
              <a:rPr sz="1850" spc="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constructor"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initialize()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"initialize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read()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"read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write()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"write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close()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"close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812389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72862" y="1643888"/>
            <a:ext cx="9004300" cy="2511551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C4C47B1E-1429-8FCE-3484-F247AB07061C}"/>
              </a:ext>
            </a:extLst>
          </p:cNvPr>
          <p:cNvSpPr txBox="1"/>
          <p:nvPr/>
        </p:nvSpPr>
        <p:spPr>
          <a:xfrm>
            <a:off x="599123" y="1083818"/>
            <a:ext cx="8762365" cy="2970557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600" dirty="0">
                <a:latin typeface="+mn-lt"/>
                <a:cs typeface="Verdana"/>
              </a:rPr>
              <a:t>Creation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of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serial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board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instance:</a:t>
            </a:r>
            <a:endParaRPr sz="1600" dirty="0">
              <a:latin typeface="+mn-lt"/>
              <a:cs typeface="Verdana"/>
            </a:endParaRPr>
          </a:p>
          <a:p>
            <a:pPr marL="210185">
              <a:lnSpc>
                <a:spcPts val="2105"/>
              </a:lnSpc>
              <a:spcBef>
                <a:spcPts val="11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TestBoards1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9022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7025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IOSerialBoard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serial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"my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first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port"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 dirty="0">
              <a:latin typeface="Courier New"/>
              <a:cs typeface="Courier New"/>
            </a:endParaRPr>
          </a:p>
          <a:p>
            <a:pPr marL="650875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0x2f8);</a:t>
            </a:r>
            <a:endParaRPr sz="1850" dirty="0">
              <a:latin typeface="Courier New"/>
              <a:cs typeface="Courier New"/>
            </a:endParaRPr>
          </a:p>
          <a:p>
            <a:pPr marL="770255" marR="5185410">
              <a:lnSpc>
                <a:spcPct val="89700"/>
              </a:lnSpc>
              <a:spcBef>
                <a:spcPts val="110"/>
              </a:spcBef>
            </a:pPr>
            <a:r>
              <a:rPr sz="1850" spc="-20" dirty="0">
                <a:latin typeface="Courier New"/>
                <a:cs typeface="Courier New"/>
              </a:rPr>
              <a:t>serial.initialize(); </a:t>
            </a:r>
            <a:r>
              <a:rPr sz="1850" spc="-10" dirty="0">
                <a:latin typeface="Courier New"/>
                <a:cs typeface="Courier New"/>
              </a:rPr>
              <a:t>serial.read(); serial.close();</a:t>
            </a:r>
            <a:endParaRPr sz="1850" dirty="0">
              <a:latin typeface="Courier New"/>
              <a:cs typeface="Courier New"/>
            </a:endParaRPr>
          </a:p>
          <a:p>
            <a:pPr marL="490220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101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13B6868-C218-F3CF-3015-7987F54D56EB}"/>
              </a:ext>
            </a:extLst>
          </p:cNvPr>
          <p:cNvSpPr txBox="1"/>
          <p:nvPr/>
        </p:nvSpPr>
        <p:spPr>
          <a:xfrm>
            <a:off x="819908" y="4521498"/>
            <a:ext cx="4784090" cy="15697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2649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TestBoards1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constructor </a:t>
            </a:r>
            <a:r>
              <a:rPr sz="1850" dirty="0">
                <a:latin typeface="Courier New"/>
                <a:cs typeface="Courier New"/>
              </a:rPr>
              <a:t>IOSerialBoard</a:t>
            </a:r>
            <a:r>
              <a:rPr sz="1850" spc="-229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constructor</a:t>
            </a:r>
            <a:endParaRPr sz="1850" dirty="0">
              <a:latin typeface="Courier New"/>
              <a:cs typeface="Courier New"/>
            </a:endParaRPr>
          </a:p>
          <a:p>
            <a:pPr marL="12700" marR="508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initialize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 </a:t>
            </a:r>
            <a:r>
              <a:rPr sz="1850" dirty="0">
                <a:latin typeface="Courier New"/>
                <a:cs typeface="Courier New"/>
              </a:rPr>
              <a:t>read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</a:t>
            </a:r>
            <a:r>
              <a:rPr sz="1850" spc="5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close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908111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A4202E-1462-F372-4602-750348670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83305"/>
            <a:ext cx="7559675" cy="751335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01C93-8CD6-11D2-9DC3-135CE374DB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2931-8352-8F69-3095-97D8EAFDE8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08950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interface describes what classes should do, without specifying how they should do it.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interface looks like a class definition where: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all fields are static and final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all methods have no body and are public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no instances can be created from interfaces.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11238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6D20C0A-2AD0-7DE3-AE03-173CCAF8A492}"/>
              </a:ext>
            </a:extLst>
          </p:cNvPr>
          <p:cNvSpPr txBox="1"/>
          <p:nvPr/>
        </p:nvSpPr>
        <p:spPr>
          <a:xfrm>
            <a:off x="824054" y="1491928"/>
            <a:ext cx="782065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An</a:t>
            </a:r>
            <a:r>
              <a:rPr sz="1600" spc="-9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interface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for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specifying</a:t>
            </a:r>
            <a:r>
              <a:rPr sz="1600" spc="-9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IO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boards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behavior:</a:t>
            </a:r>
            <a:endParaRPr sz="1600" dirty="0">
              <a:latin typeface="+mn-lt"/>
              <a:cs typeface="Verdana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085BCA8-37AC-A49A-5041-C158BDE013D2}"/>
              </a:ext>
            </a:extLst>
          </p:cNvPr>
          <p:cNvSpPr txBox="1"/>
          <p:nvPr/>
        </p:nvSpPr>
        <p:spPr>
          <a:xfrm>
            <a:off x="824054" y="4141405"/>
            <a:ext cx="685228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An interface for specifying nice behavior:</a:t>
            </a: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A62DF226-23F9-F9E1-5A98-1C7BC43425B6}"/>
              </a:ext>
            </a:extLst>
          </p:cNvPr>
          <p:cNvGrpSpPr/>
          <p:nvPr/>
        </p:nvGrpSpPr>
        <p:grpSpPr>
          <a:xfrm>
            <a:off x="1025804" y="1938327"/>
            <a:ext cx="6488911" cy="1841509"/>
            <a:chOff x="1016838" y="2519184"/>
            <a:chExt cx="6488911" cy="181690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ED294A9A-243D-C15F-0122-1D1E0121C90E}"/>
                </a:ext>
              </a:extLst>
            </p:cNvPr>
            <p:cNvSpPr/>
            <p:nvPr/>
          </p:nvSpPr>
          <p:spPr>
            <a:xfrm>
              <a:off x="1025804" y="2528150"/>
              <a:ext cx="6470015" cy="1798320"/>
            </a:xfrm>
            <a:custGeom>
              <a:avLst/>
              <a:gdLst/>
              <a:ahLst/>
              <a:cxnLst/>
              <a:rect l="l" t="t" r="r" b="b"/>
              <a:pathLst>
                <a:path w="6470015" h="1798320">
                  <a:moveTo>
                    <a:pt x="6469913" y="1572158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797837"/>
                  </a:lnTo>
                  <a:lnTo>
                    <a:pt x="5659755" y="1797837"/>
                  </a:lnTo>
                  <a:lnTo>
                    <a:pt x="6469913" y="157215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09D384CC-9CD9-77CF-3435-8811CA6D093C}"/>
                </a:ext>
              </a:extLst>
            </p:cNvPr>
            <p:cNvSpPr/>
            <p:nvPr/>
          </p:nvSpPr>
          <p:spPr>
            <a:xfrm>
              <a:off x="1016838" y="2519184"/>
              <a:ext cx="6488430" cy="1816100"/>
            </a:xfrm>
            <a:custGeom>
              <a:avLst/>
              <a:gdLst/>
              <a:ahLst/>
              <a:cxnLst/>
              <a:rect l="l" t="t" r="r" b="b"/>
              <a:pathLst>
                <a:path w="6488430" h="1816100">
                  <a:moveTo>
                    <a:pt x="6487858" y="1585163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811756"/>
                  </a:lnTo>
                  <a:lnTo>
                    <a:pt x="4013" y="1815769"/>
                  </a:lnTo>
                  <a:lnTo>
                    <a:pt x="8966" y="181576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469913" y="17945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590435"/>
                  </a:lnTo>
                  <a:lnTo>
                    <a:pt x="6485178" y="1588681"/>
                  </a:lnTo>
                  <a:lnTo>
                    <a:pt x="6487858" y="1585163"/>
                  </a:lnTo>
                  <a:close/>
                </a:path>
                <a:path w="6488430" h="181610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488430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6488430" h="1816100">
                  <a:moveTo>
                    <a:pt x="5667448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69"/>
                  </a:lnTo>
                  <a:lnTo>
                    <a:pt x="5666308" y="1815769"/>
                  </a:lnTo>
                  <a:lnTo>
                    <a:pt x="5666308" y="1798154"/>
                  </a:lnTo>
                  <a:lnTo>
                    <a:pt x="5667448" y="1797837"/>
                  </a:lnTo>
                  <a:close/>
                </a:path>
                <a:path w="6488430" h="1816100">
                  <a:moveTo>
                    <a:pt x="17932" y="1815769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69"/>
                  </a:lnTo>
                  <a:lnTo>
                    <a:pt x="17932" y="1815769"/>
                  </a:lnTo>
                  <a:close/>
                </a:path>
                <a:path w="6488430" h="1816100">
                  <a:moveTo>
                    <a:pt x="5668721" y="1806803"/>
                  </a:moveTo>
                  <a:lnTo>
                    <a:pt x="5668721" y="1797837"/>
                  </a:lnTo>
                  <a:lnTo>
                    <a:pt x="5667448" y="1797837"/>
                  </a:lnTo>
                  <a:lnTo>
                    <a:pt x="5666308" y="1798154"/>
                  </a:lnTo>
                  <a:lnTo>
                    <a:pt x="5668721" y="1806803"/>
                  </a:lnTo>
                  <a:close/>
                </a:path>
                <a:path w="6488430" h="1816100">
                  <a:moveTo>
                    <a:pt x="5668721" y="1815769"/>
                  </a:moveTo>
                  <a:lnTo>
                    <a:pt x="5668721" y="1806803"/>
                  </a:lnTo>
                  <a:lnTo>
                    <a:pt x="5666308" y="1798154"/>
                  </a:lnTo>
                  <a:lnTo>
                    <a:pt x="5666308" y="1815769"/>
                  </a:lnTo>
                  <a:lnTo>
                    <a:pt x="5668721" y="1815769"/>
                  </a:lnTo>
                  <a:close/>
                </a:path>
                <a:path w="6488430" h="1816100">
                  <a:moveTo>
                    <a:pt x="6478879" y="1581124"/>
                  </a:moveTo>
                  <a:lnTo>
                    <a:pt x="6476479" y="1572475"/>
                  </a:lnTo>
                  <a:lnTo>
                    <a:pt x="5667448" y="1797837"/>
                  </a:lnTo>
                  <a:lnTo>
                    <a:pt x="5668721" y="1797837"/>
                  </a:lnTo>
                  <a:lnTo>
                    <a:pt x="5668721" y="1815769"/>
                  </a:lnTo>
                  <a:lnTo>
                    <a:pt x="5671121" y="1815439"/>
                  </a:lnTo>
                  <a:lnTo>
                    <a:pt x="6469913" y="1592933"/>
                  </a:lnTo>
                  <a:lnTo>
                    <a:pt x="6469913" y="1581124"/>
                  </a:lnTo>
                  <a:lnTo>
                    <a:pt x="6478879" y="1581124"/>
                  </a:lnTo>
                  <a:close/>
                </a:path>
                <a:path w="6488430" h="1816100">
                  <a:moveTo>
                    <a:pt x="6478879" y="17945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45"/>
                  </a:lnTo>
                  <a:lnTo>
                    <a:pt x="6478879" y="17945"/>
                  </a:lnTo>
                  <a:close/>
                </a:path>
                <a:path w="6488430" h="1816100">
                  <a:moveTo>
                    <a:pt x="6478879" y="1581124"/>
                  </a:moveTo>
                  <a:lnTo>
                    <a:pt x="6478879" y="17945"/>
                  </a:lnTo>
                  <a:lnTo>
                    <a:pt x="6469913" y="17945"/>
                  </a:lnTo>
                  <a:lnTo>
                    <a:pt x="6469913" y="1574304"/>
                  </a:lnTo>
                  <a:lnTo>
                    <a:pt x="6476479" y="1572475"/>
                  </a:lnTo>
                  <a:lnTo>
                    <a:pt x="6478879" y="1581124"/>
                  </a:lnTo>
                  <a:close/>
                </a:path>
                <a:path w="6488430" h="1816100">
                  <a:moveTo>
                    <a:pt x="6478879" y="1590435"/>
                  </a:moveTo>
                  <a:lnTo>
                    <a:pt x="6478879" y="1581124"/>
                  </a:lnTo>
                  <a:lnTo>
                    <a:pt x="6469913" y="1581124"/>
                  </a:lnTo>
                  <a:lnTo>
                    <a:pt x="6469913" y="1592933"/>
                  </a:lnTo>
                  <a:lnTo>
                    <a:pt x="6478879" y="1590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E3E822F5-254B-CFE8-0613-6E35B7D9E742}"/>
                </a:ext>
              </a:extLst>
            </p:cNvPr>
            <p:cNvSpPr/>
            <p:nvPr/>
          </p:nvSpPr>
          <p:spPr>
            <a:xfrm>
              <a:off x="6685559" y="4100309"/>
              <a:ext cx="810260" cy="226060"/>
            </a:xfrm>
            <a:custGeom>
              <a:avLst/>
              <a:gdLst/>
              <a:ahLst/>
              <a:cxnLst/>
              <a:rect l="l" t="t" r="r" b="b"/>
              <a:pathLst>
                <a:path w="810259" h="226060">
                  <a:moveTo>
                    <a:pt x="810158" y="0"/>
                  </a:moveTo>
                  <a:lnTo>
                    <a:pt x="716980" y="3558"/>
                  </a:lnTo>
                  <a:lnTo>
                    <a:pt x="638862" y="7130"/>
                  </a:lnTo>
                  <a:lnTo>
                    <a:pt x="473255" y="15944"/>
                  </a:lnTo>
                  <a:lnTo>
                    <a:pt x="433763" y="17587"/>
                  </a:lnTo>
                  <a:lnTo>
                    <a:pt x="398524" y="18254"/>
                  </a:lnTo>
                  <a:lnTo>
                    <a:pt x="365376" y="17746"/>
                  </a:lnTo>
                  <a:lnTo>
                    <a:pt x="332157" y="15864"/>
                  </a:lnTo>
                  <a:lnTo>
                    <a:pt x="296707" y="12411"/>
                  </a:lnTo>
                  <a:lnTo>
                    <a:pt x="256863" y="7189"/>
                  </a:lnTo>
                  <a:lnTo>
                    <a:pt x="210464" y="0"/>
                  </a:lnTo>
                  <a:lnTo>
                    <a:pt x="0" y="225679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2DB4147F-68C2-E2E8-7442-E93437A2AC0D}"/>
                </a:ext>
              </a:extLst>
            </p:cNvPr>
            <p:cNvSpPr/>
            <p:nvPr/>
          </p:nvSpPr>
          <p:spPr>
            <a:xfrm>
              <a:off x="6675805" y="4090974"/>
              <a:ext cx="829944" cy="245110"/>
            </a:xfrm>
            <a:custGeom>
              <a:avLst/>
              <a:gdLst/>
              <a:ahLst/>
              <a:cxnLst/>
              <a:rect l="l" t="t" r="r" b="b"/>
              <a:pathLst>
                <a:path w="829945" h="245110">
                  <a:moveTo>
                    <a:pt x="820229" y="18555"/>
                  </a:moveTo>
                  <a:lnTo>
                    <a:pt x="820229" y="18300"/>
                  </a:lnTo>
                  <a:lnTo>
                    <a:pt x="743958" y="21179"/>
                  </a:lnTo>
                  <a:lnTo>
                    <a:pt x="38062" y="217807"/>
                  </a:lnTo>
                  <a:lnTo>
                    <a:pt x="16319" y="241122"/>
                  </a:lnTo>
                  <a:lnTo>
                    <a:pt x="9753" y="235000"/>
                  </a:lnTo>
                  <a:lnTo>
                    <a:pt x="3187" y="228892"/>
                  </a:lnTo>
                  <a:lnTo>
                    <a:pt x="457" y="231825"/>
                  </a:lnTo>
                  <a:lnTo>
                    <a:pt x="0" y="236245"/>
                  </a:lnTo>
                  <a:lnTo>
                    <a:pt x="4165" y="243090"/>
                  </a:lnTo>
                  <a:lnTo>
                    <a:pt x="8293" y="244728"/>
                  </a:lnTo>
                  <a:lnTo>
                    <a:pt x="820229" y="18555"/>
                  </a:lnTo>
                  <a:close/>
                </a:path>
                <a:path w="829945" h="245110">
                  <a:moveTo>
                    <a:pt x="829475" y="12458"/>
                  </a:moveTo>
                  <a:lnTo>
                    <a:pt x="828090" y="3467"/>
                  </a:lnTo>
                  <a:lnTo>
                    <a:pt x="824153" y="215"/>
                  </a:lnTo>
                  <a:lnTo>
                    <a:pt x="817486" y="448"/>
                  </a:lnTo>
                  <a:lnTo>
                    <a:pt x="736119" y="3523"/>
                  </a:lnTo>
                  <a:lnTo>
                    <a:pt x="664665" y="6706"/>
                  </a:lnTo>
                  <a:lnTo>
                    <a:pt x="603752" y="9777"/>
                  </a:lnTo>
                  <a:lnTo>
                    <a:pt x="507580" y="15034"/>
                  </a:lnTo>
                  <a:lnTo>
                    <a:pt x="469338" y="16943"/>
                  </a:lnTo>
                  <a:lnTo>
                    <a:pt x="435668" y="18188"/>
                  </a:lnTo>
                  <a:lnTo>
                    <a:pt x="405079" y="18630"/>
                  </a:lnTo>
                  <a:lnTo>
                    <a:pt x="365017" y="17679"/>
                  </a:lnTo>
                  <a:lnTo>
                    <a:pt x="323797" y="14590"/>
                  </a:lnTo>
                  <a:lnTo>
                    <a:pt x="277365" y="8985"/>
                  </a:lnTo>
                  <a:lnTo>
                    <a:pt x="221665" y="482"/>
                  </a:lnTo>
                  <a:lnTo>
                    <a:pt x="218706" y="0"/>
                  </a:lnTo>
                  <a:lnTo>
                    <a:pt x="215696" y="1015"/>
                  </a:lnTo>
                  <a:lnTo>
                    <a:pt x="3187" y="228892"/>
                  </a:lnTo>
                  <a:lnTo>
                    <a:pt x="7340" y="232763"/>
                  </a:lnTo>
                  <a:lnTo>
                    <a:pt x="7340" y="226364"/>
                  </a:lnTo>
                  <a:lnTo>
                    <a:pt x="38062" y="217807"/>
                  </a:lnTo>
                  <a:lnTo>
                    <a:pt x="218770" y="24035"/>
                  </a:lnTo>
                  <a:lnTo>
                    <a:pt x="218770" y="18186"/>
                  </a:lnTo>
                  <a:lnTo>
                    <a:pt x="220218" y="9334"/>
                  </a:lnTo>
                  <a:lnTo>
                    <a:pt x="226771" y="15455"/>
                  </a:lnTo>
                  <a:lnTo>
                    <a:pt x="226771" y="19407"/>
                  </a:lnTo>
                  <a:lnTo>
                    <a:pt x="274891" y="26754"/>
                  </a:lnTo>
                  <a:lnTo>
                    <a:pt x="322040" y="32442"/>
                  </a:lnTo>
                  <a:lnTo>
                    <a:pt x="364131" y="35595"/>
                  </a:lnTo>
                  <a:lnTo>
                    <a:pt x="405079" y="36563"/>
                  </a:lnTo>
                  <a:lnTo>
                    <a:pt x="436154" y="36112"/>
                  </a:lnTo>
                  <a:lnTo>
                    <a:pt x="470132" y="34861"/>
                  </a:lnTo>
                  <a:lnTo>
                    <a:pt x="508534" y="32949"/>
                  </a:lnTo>
                  <a:lnTo>
                    <a:pt x="604706" y="27692"/>
                  </a:lnTo>
                  <a:lnTo>
                    <a:pt x="665522" y="24624"/>
                  </a:lnTo>
                  <a:lnTo>
                    <a:pt x="736855" y="21447"/>
                  </a:lnTo>
                  <a:lnTo>
                    <a:pt x="743958" y="21179"/>
                  </a:lnTo>
                  <a:lnTo>
                    <a:pt x="817486" y="698"/>
                  </a:lnTo>
                  <a:lnTo>
                    <a:pt x="819886" y="9334"/>
                  </a:lnTo>
                  <a:lnTo>
                    <a:pt x="820229" y="18300"/>
                  </a:lnTo>
                  <a:lnTo>
                    <a:pt x="820229" y="18555"/>
                  </a:lnTo>
                  <a:lnTo>
                    <a:pt x="826706" y="16751"/>
                  </a:lnTo>
                  <a:lnTo>
                    <a:pt x="829475" y="12458"/>
                  </a:lnTo>
                  <a:close/>
                </a:path>
                <a:path w="829945" h="245110">
                  <a:moveTo>
                    <a:pt x="38062" y="217807"/>
                  </a:moveTo>
                  <a:lnTo>
                    <a:pt x="7340" y="226364"/>
                  </a:lnTo>
                  <a:lnTo>
                    <a:pt x="9753" y="235013"/>
                  </a:lnTo>
                  <a:lnTo>
                    <a:pt x="16319" y="241122"/>
                  </a:lnTo>
                  <a:lnTo>
                    <a:pt x="38062" y="217807"/>
                  </a:lnTo>
                  <a:close/>
                </a:path>
                <a:path w="829945" h="245110">
                  <a:moveTo>
                    <a:pt x="9753" y="235013"/>
                  </a:moveTo>
                  <a:lnTo>
                    <a:pt x="7340" y="226364"/>
                  </a:lnTo>
                  <a:lnTo>
                    <a:pt x="7340" y="232763"/>
                  </a:lnTo>
                  <a:lnTo>
                    <a:pt x="9753" y="235013"/>
                  </a:lnTo>
                  <a:close/>
                </a:path>
                <a:path w="829945" h="245110">
                  <a:moveTo>
                    <a:pt x="226771" y="15455"/>
                  </a:moveTo>
                  <a:lnTo>
                    <a:pt x="220218" y="9334"/>
                  </a:lnTo>
                  <a:lnTo>
                    <a:pt x="218770" y="18186"/>
                  </a:lnTo>
                  <a:lnTo>
                    <a:pt x="223544" y="18915"/>
                  </a:lnTo>
                  <a:lnTo>
                    <a:pt x="226771" y="15455"/>
                  </a:lnTo>
                  <a:close/>
                </a:path>
                <a:path w="829945" h="245110">
                  <a:moveTo>
                    <a:pt x="223544" y="18915"/>
                  </a:moveTo>
                  <a:lnTo>
                    <a:pt x="218770" y="18186"/>
                  </a:lnTo>
                  <a:lnTo>
                    <a:pt x="218770" y="24035"/>
                  </a:lnTo>
                  <a:lnTo>
                    <a:pt x="223544" y="18915"/>
                  </a:lnTo>
                  <a:close/>
                </a:path>
                <a:path w="829945" h="245110">
                  <a:moveTo>
                    <a:pt x="226771" y="19407"/>
                  </a:moveTo>
                  <a:lnTo>
                    <a:pt x="226771" y="15455"/>
                  </a:lnTo>
                  <a:lnTo>
                    <a:pt x="223544" y="18915"/>
                  </a:lnTo>
                  <a:lnTo>
                    <a:pt x="226771" y="19407"/>
                  </a:lnTo>
                  <a:close/>
                </a:path>
                <a:path w="829945" h="245110">
                  <a:moveTo>
                    <a:pt x="820229" y="18300"/>
                  </a:moveTo>
                  <a:lnTo>
                    <a:pt x="819912" y="9334"/>
                  </a:lnTo>
                  <a:lnTo>
                    <a:pt x="817486" y="698"/>
                  </a:lnTo>
                  <a:lnTo>
                    <a:pt x="743958" y="21179"/>
                  </a:lnTo>
                  <a:lnTo>
                    <a:pt x="820229" y="18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DD217DDD-C988-9607-D210-9C970991357C}"/>
              </a:ext>
            </a:extLst>
          </p:cNvPr>
          <p:cNvSpPr txBox="1"/>
          <p:nvPr/>
        </p:nvSpPr>
        <p:spPr>
          <a:xfrm>
            <a:off x="1193140" y="2089497"/>
            <a:ext cx="39458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interface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IOBoardInterface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20" name="object 13">
            <a:extLst>
              <a:ext uri="{FF2B5EF4-FFF2-40B4-BE49-F238E27FC236}">
                <a16:creationId xmlns:a16="http://schemas.microsoft.com/office/drawing/2014/main" id="{FA61D74D-80D1-9BCA-1930-63D09CED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38169"/>
              </p:ext>
            </p:extLst>
          </p:nvPr>
        </p:nvGraphicFramePr>
        <p:xfrm>
          <a:off x="1172215" y="2438996"/>
          <a:ext cx="3841749" cy="1260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60960" algn="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5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initialize();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0960" algn="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read();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0960" algn="r">
                        <a:lnSpc>
                          <a:spcPts val="1880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0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write();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60960" algn="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close();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64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object 14">
            <a:extLst>
              <a:ext uri="{FF2B5EF4-FFF2-40B4-BE49-F238E27FC236}">
                <a16:creationId xmlns:a16="http://schemas.microsoft.com/office/drawing/2014/main" id="{D64175C9-7BCE-D703-81D7-F2A02909F986}"/>
              </a:ext>
            </a:extLst>
          </p:cNvPr>
          <p:cNvGrpSpPr/>
          <p:nvPr/>
        </p:nvGrpSpPr>
        <p:grpSpPr>
          <a:xfrm>
            <a:off x="1034770" y="4643758"/>
            <a:ext cx="6488430" cy="1604641"/>
            <a:chOff x="1016838" y="5214670"/>
            <a:chExt cx="6488430" cy="1456690"/>
          </a:xfrm>
        </p:grpSpPr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A2C02367-942E-638A-739C-D8BF04BDA4D7}"/>
                </a:ext>
              </a:extLst>
            </p:cNvPr>
            <p:cNvSpPr/>
            <p:nvPr/>
          </p:nvSpPr>
          <p:spPr>
            <a:xfrm>
              <a:off x="1025804" y="5223637"/>
              <a:ext cx="6470015" cy="1438275"/>
            </a:xfrm>
            <a:custGeom>
              <a:avLst/>
              <a:gdLst/>
              <a:ahLst/>
              <a:cxnLst/>
              <a:rect l="l" t="t" r="r" b="b"/>
              <a:pathLst>
                <a:path w="6470015" h="1438275">
                  <a:moveTo>
                    <a:pt x="6469913" y="1257719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437754"/>
                  </a:lnTo>
                  <a:lnTo>
                    <a:pt x="5659755" y="1437754"/>
                  </a:lnTo>
                  <a:lnTo>
                    <a:pt x="6469913" y="125771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65361907-BF03-6779-EDFF-7308B9DEA072}"/>
                </a:ext>
              </a:extLst>
            </p:cNvPr>
            <p:cNvSpPr/>
            <p:nvPr/>
          </p:nvSpPr>
          <p:spPr>
            <a:xfrm>
              <a:off x="1016838" y="5214670"/>
              <a:ext cx="6488430" cy="1456055"/>
            </a:xfrm>
            <a:custGeom>
              <a:avLst/>
              <a:gdLst/>
              <a:ahLst/>
              <a:cxnLst/>
              <a:rect l="l" t="t" r="r" b="b"/>
              <a:pathLst>
                <a:path w="6488430" h="1456054">
                  <a:moveTo>
                    <a:pt x="6487858" y="1270889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451673"/>
                  </a:lnTo>
                  <a:lnTo>
                    <a:pt x="4013" y="1455699"/>
                  </a:lnTo>
                  <a:lnTo>
                    <a:pt x="8966" y="145569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6469913" y="17932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275877"/>
                  </a:lnTo>
                  <a:lnTo>
                    <a:pt x="6484924" y="1274533"/>
                  </a:lnTo>
                  <a:lnTo>
                    <a:pt x="6487858" y="1270889"/>
                  </a:lnTo>
                  <a:close/>
                </a:path>
                <a:path w="6488430" h="1456054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6488430" h="1456054">
                  <a:moveTo>
                    <a:pt x="17932" y="1437754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437754"/>
                  </a:lnTo>
                  <a:lnTo>
                    <a:pt x="17932" y="1437754"/>
                  </a:lnTo>
                  <a:close/>
                </a:path>
                <a:path w="6488430" h="1456054">
                  <a:moveTo>
                    <a:pt x="5667736" y="1437754"/>
                  </a:moveTo>
                  <a:lnTo>
                    <a:pt x="8966" y="1437754"/>
                  </a:lnTo>
                  <a:lnTo>
                    <a:pt x="8966" y="1446720"/>
                  </a:lnTo>
                  <a:lnTo>
                    <a:pt x="17932" y="1446720"/>
                  </a:lnTo>
                  <a:lnTo>
                    <a:pt x="17932" y="1455699"/>
                  </a:lnTo>
                  <a:lnTo>
                    <a:pt x="5666765" y="1455699"/>
                  </a:lnTo>
                  <a:lnTo>
                    <a:pt x="5666765" y="1437970"/>
                  </a:lnTo>
                  <a:lnTo>
                    <a:pt x="5667736" y="1437754"/>
                  </a:lnTo>
                  <a:close/>
                </a:path>
                <a:path w="6488430" h="1456054">
                  <a:moveTo>
                    <a:pt x="17932" y="1455699"/>
                  </a:moveTo>
                  <a:lnTo>
                    <a:pt x="17932" y="1446720"/>
                  </a:lnTo>
                  <a:lnTo>
                    <a:pt x="8966" y="1446720"/>
                  </a:lnTo>
                  <a:lnTo>
                    <a:pt x="8966" y="1455699"/>
                  </a:lnTo>
                  <a:lnTo>
                    <a:pt x="17932" y="1455699"/>
                  </a:lnTo>
                  <a:close/>
                </a:path>
                <a:path w="6488430" h="1456054">
                  <a:moveTo>
                    <a:pt x="5668721" y="1446720"/>
                  </a:moveTo>
                  <a:lnTo>
                    <a:pt x="5668721" y="1437754"/>
                  </a:lnTo>
                  <a:lnTo>
                    <a:pt x="5667736" y="1437754"/>
                  </a:lnTo>
                  <a:lnTo>
                    <a:pt x="5666765" y="1437970"/>
                  </a:lnTo>
                  <a:lnTo>
                    <a:pt x="5668721" y="1446720"/>
                  </a:lnTo>
                  <a:close/>
                </a:path>
                <a:path w="6488430" h="1456054">
                  <a:moveTo>
                    <a:pt x="5668721" y="1455699"/>
                  </a:moveTo>
                  <a:lnTo>
                    <a:pt x="5668721" y="1446720"/>
                  </a:lnTo>
                  <a:lnTo>
                    <a:pt x="5666765" y="1437970"/>
                  </a:lnTo>
                  <a:lnTo>
                    <a:pt x="5666765" y="1455699"/>
                  </a:lnTo>
                  <a:lnTo>
                    <a:pt x="5668721" y="1455699"/>
                  </a:lnTo>
                  <a:close/>
                </a:path>
                <a:path w="6488430" h="1456054">
                  <a:moveTo>
                    <a:pt x="6478879" y="1266685"/>
                  </a:moveTo>
                  <a:lnTo>
                    <a:pt x="6476936" y="1257935"/>
                  </a:lnTo>
                  <a:lnTo>
                    <a:pt x="5667736" y="1437754"/>
                  </a:lnTo>
                  <a:lnTo>
                    <a:pt x="5668721" y="1437754"/>
                  </a:lnTo>
                  <a:lnTo>
                    <a:pt x="5668721" y="1455699"/>
                  </a:lnTo>
                  <a:lnTo>
                    <a:pt x="5670664" y="1455483"/>
                  </a:lnTo>
                  <a:lnTo>
                    <a:pt x="6469913" y="1277869"/>
                  </a:lnTo>
                  <a:lnTo>
                    <a:pt x="6469913" y="1266685"/>
                  </a:lnTo>
                  <a:lnTo>
                    <a:pt x="6478879" y="1266685"/>
                  </a:lnTo>
                  <a:close/>
                </a:path>
                <a:path w="6488430" h="1456054">
                  <a:moveTo>
                    <a:pt x="6478879" y="17932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32"/>
                  </a:lnTo>
                  <a:lnTo>
                    <a:pt x="6478879" y="17932"/>
                  </a:lnTo>
                  <a:close/>
                </a:path>
                <a:path w="6488430" h="1456054">
                  <a:moveTo>
                    <a:pt x="6478879" y="1266685"/>
                  </a:moveTo>
                  <a:lnTo>
                    <a:pt x="6478879" y="17932"/>
                  </a:lnTo>
                  <a:lnTo>
                    <a:pt x="6469913" y="17932"/>
                  </a:lnTo>
                  <a:lnTo>
                    <a:pt x="6469913" y="1259495"/>
                  </a:lnTo>
                  <a:lnTo>
                    <a:pt x="6476936" y="1257935"/>
                  </a:lnTo>
                  <a:lnTo>
                    <a:pt x="6478879" y="1266685"/>
                  </a:lnTo>
                  <a:close/>
                </a:path>
                <a:path w="6488430" h="1456054">
                  <a:moveTo>
                    <a:pt x="6478879" y="1275877"/>
                  </a:moveTo>
                  <a:lnTo>
                    <a:pt x="6478879" y="1266685"/>
                  </a:lnTo>
                  <a:lnTo>
                    <a:pt x="6469913" y="1266685"/>
                  </a:lnTo>
                  <a:lnTo>
                    <a:pt x="6469913" y="1277869"/>
                  </a:lnTo>
                  <a:lnTo>
                    <a:pt x="6478879" y="1275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01C9AD0F-A265-746E-171F-EFC1B2B3258A}"/>
                </a:ext>
              </a:extLst>
            </p:cNvPr>
            <p:cNvSpPr/>
            <p:nvPr/>
          </p:nvSpPr>
          <p:spPr>
            <a:xfrm>
              <a:off x="6685559" y="6481356"/>
              <a:ext cx="810260" cy="180340"/>
            </a:xfrm>
            <a:custGeom>
              <a:avLst/>
              <a:gdLst/>
              <a:ahLst/>
              <a:cxnLst/>
              <a:rect l="l" t="t" r="r" b="b"/>
              <a:pathLst>
                <a:path w="810259" h="180340">
                  <a:moveTo>
                    <a:pt x="810158" y="0"/>
                  </a:moveTo>
                  <a:lnTo>
                    <a:pt x="716980" y="2907"/>
                  </a:lnTo>
                  <a:lnTo>
                    <a:pt x="638862" y="5813"/>
                  </a:lnTo>
                  <a:lnTo>
                    <a:pt x="473255" y="12947"/>
                  </a:lnTo>
                  <a:lnTo>
                    <a:pt x="433763" y="14268"/>
                  </a:lnTo>
                  <a:lnTo>
                    <a:pt x="398524" y="14796"/>
                  </a:lnTo>
                  <a:lnTo>
                    <a:pt x="365376" y="14373"/>
                  </a:lnTo>
                  <a:lnTo>
                    <a:pt x="332157" y="12840"/>
                  </a:lnTo>
                  <a:lnTo>
                    <a:pt x="296707" y="10040"/>
                  </a:lnTo>
                  <a:lnTo>
                    <a:pt x="256863" y="5812"/>
                  </a:lnTo>
                  <a:lnTo>
                    <a:pt x="210464" y="0"/>
                  </a:lnTo>
                  <a:lnTo>
                    <a:pt x="0" y="180035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9DC79CC3-4CE6-F8F6-76F1-604DCDA5159C}"/>
                </a:ext>
              </a:extLst>
            </p:cNvPr>
            <p:cNvSpPr/>
            <p:nvPr/>
          </p:nvSpPr>
          <p:spPr>
            <a:xfrm>
              <a:off x="6675691" y="6472135"/>
              <a:ext cx="829944" cy="199390"/>
            </a:xfrm>
            <a:custGeom>
              <a:avLst/>
              <a:gdLst/>
              <a:ahLst/>
              <a:cxnLst/>
              <a:rect l="l" t="t" r="r" b="b"/>
              <a:pathLst>
                <a:path w="829945" h="199390">
                  <a:moveTo>
                    <a:pt x="820280" y="18359"/>
                  </a:moveTo>
                  <a:lnTo>
                    <a:pt x="820280" y="18186"/>
                  </a:lnTo>
                  <a:lnTo>
                    <a:pt x="736426" y="20776"/>
                  </a:lnTo>
                  <a:lnTo>
                    <a:pt x="724779" y="21198"/>
                  </a:lnTo>
                  <a:lnTo>
                    <a:pt x="43019" y="172703"/>
                  </a:lnTo>
                  <a:lnTo>
                    <a:pt x="15697" y="196075"/>
                  </a:lnTo>
                  <a:lnTo>
                    <a:pt x="4038" y="182448"/>
                  </a:lnTo>
                  <a:lnTo>
                    <a:pt x="901" y="185115"/>
                  </a:lnTo>
                  <a:lnTo>
                    <a:pt x="0" y="189585"/>
                  </a:lnTo>
                  <a:lnTo>
                    <a:pt x="3682" y="196951"/>
                  </a:lnTo>
                  <a:lnTo>
                    <a:pt x="7785" y="198907"/>
                  </a:lnTo>
                  <a:lnTo>
                    <a:pt x="820280" y="18359"/>
                  </a:lnTo>
                  <a:close/>
                </a:path>
                <a:path w="829945" h="199390">
                  <a:moveTo>
                    <a:pt x="829500" y="12712"/>
                  </a:moveTo>
                  <a:lnTo>
                    <a:pt x="828357" y="3530"/>
                  </a:lnTo>
                  <a:lnTo>
                    <a:pt x="824407" y="126"/>
                  </a:lnTo>
                  <a:lnTo>
                    <a:pt x="818057" y="306"/>
                  </a:lnTo>
                  <a:lnTo>
                    <a:pt x="736426" y="2826"/>
                  </a:lnTo>
                  <a:lnTo>
                    <a:pt x="665076" y="5412"/>
                  </a:lnTo>
                  <a:lnTo>
                    <a:pt x="604236" y="7902"/>
                  </a:lnTo>
                  <a:lnTo>
                    <a:pt x="508130" y="12151"/>
                  </a:lnTo>
                  <a:lnTo>
                    <a:pt x="469891" y="13691"/>
                  </a:lnTo>
                  <a:lnTo>
                    <a:pt x="436209" y="14693"/>
                  </a:lnTo>
                  <a:lnTo>
                    <a:pt x="405599" y="15049"/>
                  </a:lnTo>
                  <a:lnTo>
                    <a:pt x="365347" y="14274"/>
                  </a:lnTo>
                  <a:lnTo>
                    <a:pt x="323961" y="11766"/>
                  </a:lnTo>
                  <a:lnTo>
                    <a:pt x="277369" y="7219"/>
                  </a:lnTo>
                  <a:lnTo>
                    <a:pt x="221500" y="330"/>
                  </a:lnTo>
                  <a:lnTo>
                    <a:pt x="218998" y="0"/>
                  </a:lnTo>
                  <a:lnTo>
                    <a:pt x="216420" y="762"/>
                  </a:lnTo>
                  <a:lnTo>
                    <a:pt x="4038" y="182448"/>
                  </a:lnTo>
                  <a:lnTo>
                    <a:pt x="7912" y="186971"/>
                  </a:lnTo>
                  <a:lnTo>
                    <a:pt x="7912" y="180505"/>
                  </a:lnTo>
                  <a:lnTo>
                    <a:pt x="43019" y="172703"/>
                  </a:lnTo>
                  <a:lnTo>
                    <a:pt x="219151" y="22036"/>
                  </a:lnTo>
                  <a:lnTo>
                    <a:pt x="219151" y="18110"/>
                  </a:lnTo>
                  <a:lnTo>
                    <a:pt x="220332" y="9220"/>
                  </a:lnTo>
                  <a:lnTo>
                    <a:pt x="226161" y="16040"/>
                  </a:lnTo>
                  <a:lnTo>
                    <a:pt x="226161" y="18975"/>
                  </a:lnTo>
                  <a:lnTo>
                    <a:pt x="275360" y="25048"/>
                  </a:lnTo>
                  <a:lnTo>
                    <a:pt x="322533" y="29651"/>
                  </a:lnTo>
                  <a:lnTo>
                    <a:pt x="364628" y="32201"/>
                  </a:lnTo>
                  <a:lnTo>
                    <a:pt x="405599" y="32981"/>
                  </a:lnTo>
                  <a:lnTo>
                    <a:pt x="436605" y="32622"/>
                  </a:lnTo>
                  <a:lnTo>
                    <a:pt x="470536" y="31616"/>
                  </a:lnTo>
                  <a:lnTo>
                    <a:pt x="508906" y="30075"/>
                  </a:lnTo>
                  <a:lnTo>
                    <a:pt x="605013" y="25825"/>
                  </a:lnTo>
                  <a:lnTo>
                    <a:pt x="665775" y="23337"/>
                  </a:lnTo>
                  <a:lnTo>
                    <a:pt x="724779" y="21198"/>
                  </a:lnTo>
                  <a:lnTo>
                    <a:pt x="818057" y="469"/>
                  </a:lnTo>
                  <a:lnTo>
                    <a:pt x="820000" y="9232"/>
                  </a:lnTo>
                  <a:lnTo>
                    <a:pt x="820280" y="18186"/>
                  </a:lnTo>
                  <a:lnTo>
                    <a:pt x="820280" y="18359"/>
                  </a:lnTo>
                  <a:lnTo>
                    <a:pt x="826490" y="16979"/>
                  </a:lnTo>
                  <a:lnTo>
                    <a:pt x="829500" y="12712"/>
                  </a:lnTo>
                  <a:close/>
                </a:path>
                <a:path w="829945" h="199390">
                  <a:moveTo>
                    <a:pt x="43019" y="172703"/>
                  </a:moveTo>
                  <a:lnTo>
                    <a:pt x="7912" y="180505"/>
                  </a:lnTo>
                  <a:lnTo>
                    <a:pt x="9867" y="189255"/>
                  </a:lnTo>
                  <a:lnTo>
                    <a:pt x="15697" y="196075"/>
                  </a:lnTo>
                  <a:lnTo>
                    <a:pt x="43019" y="172703"/>
                  </a:lnTo>
                  <a:close/>
                </a:path>
                <a:path w="829945" h="199390">
                  <a:moveTo>
                    <a:pt x="9867" y="189255"/>
                  </a:moveTo>
                  <a:lnTo>
                    <a:pt x="7912" y="180505"/>
                  </a:lnTo>
                  <a:lnTo>
                    <a:pt x="7912" y="186971"/>
                  </a:lnTo>
                  <a:lnTo>
                    <a:pt x="9867" y="189255"/>
                  </a:lnTo>
                  <a:close/>
                </a:path>
                <a:path w="829945" h="199390">
                  <a:moveTo>
                    <a:pt x="226161" y="16040"/>
                  </a:moveTo>
                  <a:lnTo>
                    <a:pt x="220332" y="9220"/>
                  </a:lnTo>
                  <a:lnTo>
                    <a:pt x="219151" y="18110"/>
                  </a:lnTo>
                  <a:lnTo>
                    <a:pt x="223162" y="18605"/>
                  </a:lnTo>
                  <a:lnTo>
                    <a:pt x="226161" y="16040"/>
                  </a:lnTo>
                  <a:close/>
                </a:path>
                <a:path w="829945" h="199390">
                  <a:moveTo>
                    <a:pt x="223162" y="18605"/>
                  </a:moveTo>
                  <a:lnTo>
                    <a:pt x="219151" y="18110"/>
                  </a:lnTo>
                  <a:lnTo>
                    <a:pt x="219151" y="22036"/>
                  </a:lnTo>
                  <a:lnTo>
                    <a:pt x="223162" y="18605"/>
                  </a:lnTo>
                  <a:close/>
                </a:path>
                <a:path w="829945" h="199390">
                  <a:moveTo>
                    <a:pt x="226161" y="18975"/>
                  </a:moveTo>
                  <a:lnTo>
                    <a:pt x="226161" y="16040"/>
                  </a:lnTo>
                  <a:lnTo>
                    <a:pt x="223162" y="18605"/>
                  </a:lnTo>
                  <a:lnTo>
                    <a:pt x="226161" y="18975"/>
                  </a:lnTo>
                  <a:close/>
                </a:path>
                <a:path w="829945" h="199390">
                  <a:moveTo>
                    <a:pt x="820280" y="18186"/>
                  </a:moveTo>
                  <a:lnTo>
                    <a:pt x="820026" y="9220"/>
                  </a:lnTo>
                  <a:lnTo>
                    <a:pt x="818057" y="469"/>
                  </a:lnTo>
                  <a:lnTo>
                    <a:pt x="724779" y="21198"/>
                  </a:lnTo>
                  <a:lnTo>
                    <a:pt x="737026" y="20754"/>
                  </a:lnTo>
                  <a:lnTo>
                    <a:pt x="820280" y="18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9">
            <a:extLst>
              <a:ext uri="{FF2B5EF4-FFF2-40B4-BE49-F238E27FC236}">
                <a16:creationId xmlns:a16="http://schemas.microsoft.com/office/drawing/2014/main" id="{2D0DF5FD-9B8F-0046-612B-1927DF002252}"/>
              </a:ext>
            </a:extLst>
          </p:cNvPr>
          <p:cNvSpPr txBox="1"/>
          <p:nvPr/>
        </p:nvSpPr>
        <p:spPr>
          <a:xfrm>
            <a:off x="1193140" y="4772257"/>
            <a:ext cx="4225925" cy="13176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080" indent="-280670">
              <a:lnSpc>
                <a:spcPct val="896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interface</a:t>
            </a:r>
            <a:r>
              <a:rPr sz="1850" spc="-1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NiceBehavior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getName();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getGreeting();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sayGoodBye();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29318247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grpSp>
        <p:nvGrpSpPr>
          <p:cNvPr id="35" name="object 3">
            <a:extLst>
              <a:ext uri="{FF2B5EF4-FFF2-40B4-BE49-F238E27FC236}">
                <a16:creationId xmlns:a16="http://schemas.microsoft.com/office/drawing/2014/main" id="{D348C344-7B65-F42E-0364-690E38EFED3C}"/>
              </a:ext>
            </a:extLst>
          </p:cNvPr>
          <p:cNvGrpSpPr/>
          <p:nvPr/>
        </p:nvGrpSpPr>
        <p:grpSpPr>
          <a:xfrm>
            <a:off x="515015" y="1357376"/>
            <a:ext cx="9004300" cy="5532974"/>
            <a:chOff x="1016838" y="1621536"/>
            <a:chExt cx="9004300" cy="5050155"/>
          </a:xfrm>
        </p:grpSpPr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20C4E171-6780-FC77-C98D-8A8030B46E96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80130722-8E31-1825-D4E7-704ECAB9E4A4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8AA72FF7-A85C-FF1F-4DAD-ED42C4EAB531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B5E9786D-0847-1F1E-764F-DF43EE6CF486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AC76D4A-24A7-A395-6501-D965B84B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9" y="1560473"/>
            <a:ext cx="9260627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2580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02E7F7F-C423-0FAA-2613-BB183815DE05}"/>
              </a:ext>
            </a:extLst>
          </p:cNvPr>
          <p:cNvSpPr txBox="1"/>
          <p:nvPr/>
        </p:nvSpPr>
        <p:spPr>
          <a:xfrm>
            <a:off x="712294" y="1372440"/>
            <a:ext cx="79851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  <a:cs typeface="Verdana"/>
              </a:rPr>
              <a:t>A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class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can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implement</a:t>
            </a:r>
            <a:r>
              <a:rPr sz="1600" spc="-4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more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than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one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interface.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BBEB20F3-21BD-991F-7DBD-A0DF486D7E7A}"/>
              </a:ext>
            </a:extLst>
          </p:cNvPr>
          <p:cNvGrpSpPr/>
          <p:nvPr/>
        </p:nvGrpSpPr>
        <p:grpSpPr>
          <a:xfrm>
            <a:off x="823798" y="1773888"/>
            <a:ext cx="8285480" cy="1904031"/>
            <a:chOff x="1016838" y="2340419"/>
            <a:chExt cx="8285480" cy="163512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16BD1A3-16EE-47BF-42AE-9E7E0D2352AE}"/>
                </a:ext>
              </a:extLst>
            </p:cNvPr>
            <p:cNvSpPr/>
            <p:nvPr/>
          </p:nvSpPr>
          <p:spPr>
            <a:xfrm>
              <a:off x="1025804" y="2349385"/>
              <a:ext cx="8267065" cy="1616710"/>
            </a:xfrm>
            <a:custGeom>
              <a:avLst/>
              <a:gdLst/>
              <a:ahLst/>
              <a:cxnLst/>
              <a:rect l="l" t="t" r="r" b="b"/>
              <a:pathLst>
                <a:path w="8267065" h="1616710">
                  <a:moveTo>
                    <a:pt x="8266480" y="1414932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7233170" y="1616532"/>
                  </a:lnTo>
                  <a:lnTo>
                    <a:pt x="8266480" y="141493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C6514EC-B799-1011-4AC1-35159BDC64D2}"/>
                </a:ext>
              </a:extLst>
            </p:cNvPr>
            <p:cNvSpPr/>
            <p:nvPr/>
          </p:nvSpPr>
          <p:spPr>
            <a:xfrm>
              <a:off x="1016838" y="2340419"/>
              <a:ext cx="8284845" cy="1634489"/>
            </a:xfrm>
            <a:custGeom>
              <a:avLst/>
              <a:gdLst/>
              <a:ahLst/>
              <a:cxnLst/>
              <a:rect l="l" t="t" r="r" b="b"/>
              <a:pathLst>
                <a:path w="8284845" h="1634489">
                  <a:moveTo>
                    <a:pt x="8284413" y="1428178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266480" y="17932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1433041"/>
                  </a:lnTo>
                  <a:lnTo>
                    <a:pt x="8281365" y="1431886"/>
                  </a:lnTo>
                  <a:lnTo>
                    <a:pt x="8284413" y="1428178"/>
                  </a:lnTo>
                  <a:close/>
                </a:path>
                <a:path w="8284845" h="163448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284845" h="1634489">
                  <a:moveTo>
                    <a:pt x="17932" y="1616519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616519"/>
                  </a:lnTo>
                  <a:lnTo>
                    <a:pt x="17932" y="1616519"/>
                  </a:lnTo>
                  <a:close/>
                </a:path>
                <a:path w="8284845" h="1634489">
                  <a:moveTo>
                    <a:pt x="7241268" y="1616519"/>
                  </a:moveTo>
                  <a:lnTo>
                    <a:pt x="8966" y="1616519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7240422" y="1634464"/>
                  </a:lnTo>
                  <a:lnTo>
                    <a:pt x="7240422" y="1616684"/>
                  </a:lnTo>
                  <a:lnTo>
                    <a:pt x="7241268" y="1616519"/>
                  </a:lnTo>
                  <a:close/>
                </a:path>
                <a:path w="8284845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8284845" h="1634489">
                  <a:moveTo>
                    <a:pt x="7242136" y="1625498"/>
                  </a:moveTo>
                  <a:lnTo>
                    <a:pt x="7242136" y="1616519"/>
                  </a:lnTo>
                  <a:lnTo>
                    <a:pt x="7241268" y="1616519"/>
                  </a:lnTo>
                  <a:lnTo>
                    <a:pt x="7240422" y="1616684"/>
                  </a:lnTo>
                  <a:lnTo>
                    <a:pt x="7242136" y="1625498"/>
                  </a:lnTo>
                  <a:close/>
                </a:path>
                <a:path w="8284845" h="1634489">
                  <a:moveTo>
                    <a:pt x="7242136" y="1634464"/>
                  </a:moveTo>
                  <a:lnTo>
                    <a:pt x="7242136" y="1625498"/>
                  </a:lnTo>
                  <a:lnTo>
                    <a:pt x="7240422" y="1616684"/>
                  </a:lnTo>
                  <a:lnTo>
                    <a:pt x="7240422" y="1634464"/>
                  </a:lnTo>
                  <a:lnTo>
                    <a:pt x="7242136" y="1634464"/>
                  </a:lnTo>
                  <a:close/>
                </a:path>
                <a:path w="8284845" h="1634489">
                  <a:moveTo>
                    <a:pt x="8275447" y="1423898"/>
                  </a:moveTo>
                  <a:lnTo>
                    <a:pt x="8273732" y="1415097"/>
                  </a:lnTo>
                  <a:lnTo>
                    <a:pt x="7241268" y="1616519"/>
                  </a:lnTo>
                  <a:lnTo>
                    <a:pt x="7242136" y="1616519"/>
                  </a:lnTo>
                  <a:lnTo>
                    <a:pt x="7242136" y="1634464"/>
                  </a:lnTo>
                  <a:lnTo>
                    <a:pt x="7243851" y="1634299"/>
                  </a:lnTo>
                  <a:lnTo>
                    <a:pt x="8266480" y="1434790"/>
                  </a:lnTo>
                  <a:lnTo>
                    <a:pt x="8266480" y="1423898"/>
                  </a:lnTo>
                  <a:lnTo>
                    <a:pt x="8275447" y="1423898"/>
                  </a:lnTo>
                  <a:close/>
                </a:path>
                <a:path w="8284845" h="1634489">
                  <a:moveTo>
                    <a:pt x="8275447" y="17932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32"/>
                  </a:lnTo>
                  <a:lnTo>
                    <a:pt x="8275447" y="17932"/>
                  </a:lnTo>
                  <a:close/>
                </a:path>
                <a:path w="8284845" h="1634489">
                  <a:moveTo>
                    <a:pt x="8275447" y="1423898"/>
                  </a:moveTo>
                  <a:lnTo>
                    <a:pt x="8275447" y="17932"/>
                  </a:lnTo>
                  <a:lnTo>
                    <a:pt x="8266480" y="17932"/>
                  </a:lnTo>
                  <a:lnTo>
                    <a:pt x="8266480" y="1416512"/>
                  </a:lnTo>
                  <a:lnTo>
                    <a:pt x="8273732" y="1415097"/>
                  </a:lnTo>
                  <a:lnTo>
                    <a:pt x="8275447" y="1423898"/>
                  </a:lnTo>
                  <a:close/>
                </a:path>
                <a:path w="8284845" h="1634489">
                  <a:moveTo>
                    <a:pt x="8275447" y="1433041"/>
                  </a:moveTo>
                  <a:lnTo>
                    <a:pt x="8275447" y="1423898"/>
                  </a:lnTo>
                  <a:lnTo>
                    <a:pt x="8266480" y="1423898"/>
                  </a:lnTo>
                  <a:lnTo>
                    <a:pt x="8266480" y="1434790"/>
                  </a:lnTo>
                  <a:lnTo>
                    <a:pt x="8275447" y="1433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1818421-8C59-6BD0-7EC2-D6C509209FC3}"/>
                </a:ext>
              </a:extLst>
            </p:cNvPr>
            <p:cNvSpPr/>
            <p:nvPr/>
          </p:nvSpPr>
          <p:spPr>
            <a:xfrm>
              <a:off x="8258975" y="3764318"/>
              <a:ext cx="1033780" cy="201930"/>
            </a:xfrm>
            <a:custGeom>
              <a:avLst/>
              <a:gdLst/>
              <a:ahLst/>
              <a:cxnLst/>
              <a:rect l="l" t="t" r="r" b="b"/>
              <a:pathLst>
                <a:path w="1033779" h="201929">
                  <a:moveTo>
                    <a:pt x="1033310" y="0"/>
                  </a:moveTo>
                  <a:lnTo>
                    <a:pt x="942305" y="2397"/>
                  </a:lnTo>
                  <a:lnTo>
                    <a:pt x="862496" y="4787"/>
                  </a:lnTo>
                  <a:lnTo>
                    <a:pt x="590555" y="14281"/>
                  </a:lnTo>
                  <a:lnTo>
                    <a:pt x="553424" y="15220"/>
                  </a:lnTo>
                  <a:lnTo>
                    <a:pt x="519324" y="15685"/>
                  </a:lnTo>
                  <a:lnTo>
                    <a:pt x="487089" y="15606"/>
                  </a:lnTo>
                  <a:lnTo>
                    <a:pt x="455552" y="14919"/>
                  </a:lnTo>
                  <a:lnTo>
                    <a:pt x="389909" y="11448"/>
                  </a:lnTo>
                  <a:lnTo>
                    <a:pt x="313064" y="4737"/>
                  </a:lnTo>
                  <a:lnTo>
                    <a:pt x="267525" y="0"/>
                  </a:lnTo>
                  <a:lnTo>
                    <a:pt x="0" y="201599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9846A2F-38F5-9571-405B-5063993556C9}"/>
                </a:ext>
              </a:extLst>
            </p:cNvPr>
            <p:cNvSpPr/>
            <p:nvPr/>
          </p:nvSpPr>
          <p:spPr>
            <a:xfrm>
              <a:off x="8249082" y="3755161"/>
              <a:ext cx="1052830" cy="220979"/>
            </a:xfrm>
            <a:custGeom>
              <a:avLst/>
              <a:gdLst/>
              <a:ahLst/>
              <a:cxnLst/>
              <a:rect l="l" t="t" r="r" b="b"/>
              <a:pathLst>
                <a:path w="1052829" h="220979">
                  <a:moveTo>
                    <a:pt x="1043419" y="18253"/>
                  </a:moveTo>
                  <a:lnTo>
                    <a:pt x="1043419" y="18122"/>
                  </a:lnTo>
                  <a:lnTo>
                    <a:pt x="957358" y="20383"/>
                  </a:lnTo>
                  <a:lnTo>
                    <a:pt x="935512" y="21030"/>
                  </a:lnTo>
                  <a:lnTo>
                    <a:pt x="46377" y="194490"/>
                  </a:lnTo>
                  <a:lnTo>
                    <a:pt x="15303" y="217906"/>
                  </a:lnTo>
                  <a:lnTo>
                    <a:pt x="9905" y="210743"/>
                  </a:lnTo>
                  <a:lnTo>
                    <a:pt x="4495" y="203580"/>
                  </a:lnTo>
                  <a:lnTo>
                    <a:pt x="1168" y="206095"/>
                  </a:lnTo>
                  <a:lnTo>
                    <a:pt x="0" y="210591"/>
                  </a:lnTo>
                  <a:lnTo>
                    <a:pt x="3403" y="218211"/>
                  </a:lnTo>
                  <a:lnTo>
                    <a:pt x="7518" y="220357"/>
                  </a:lnTo>
                  <a:lnTo>
                    <a:pt x="1043419" y="18253"/>
                  </a:lnTo>
                  <a:close/>
                </a:path>
                <a:path w="1052829" h="220979">
                  <a:moveTo>
                    <a:pt x="1052626" y="12814"/>
                  </a:moveTo>
                  <a:lnTo>
                    <a:pt x="1051623" y="3555"/>
                  </a:lnTo>
                  <a:lnTo>
                    <a:pt x="1047635" y="76"/>
                  </a:lnTo>
                  <a:lnTo>
                    <a:pt x="957358" y="2436"/>
                  </a:lnTo>
                  <a:lnTo>
                    <a:pt x="881617" y="4678"/>
                  </a:lnTo>
                  <a:lnTo>
                    <a:pt x="814811" y="6862"/>
                  </a:lnTo>
                  <a:lnTo>
                    <a:pt x="755984" y="8934"/>
                  </a:lnTo>
                  <a:lnTo>
                    <a:pt x="658456" y="12518"/>
                  </a:lnTo>
                  <a:lnTo>
                    <a:pt x="617846" y="13921"/>
                  </a:lnTo>
                  <a:lnTo>
                    <a:pt x="581400" y="14991"/>
                  </a:lnTo>
                  <a:lnTo>
                    <a:pt x="548163" y="15673"/>
                  </a:lnTo>
                  <a:lnTo>
                    <a:pt x="517182" y="15913"/>
                  </a:lnTo>
                  <a:lnTo>
                    <a:pt x="475303" y="15386"/>
                  </a:lnTo>
                  <a:lnTo>
                    <a:pt x="433228" y="13715"/>
                  </a:lnTo>
                  <a:lnTo>
                    <a:pt x="388211" y="10741"/>
                  </a:lnTo>
                  <a:lnTo>
                    <a:pt x="337507" y="6302"/>
                  </a:lnTo>
                  <a:lnTo>
                    <a:pt x="276098" y="0"/>
                  </a:lnTo>
                  <a:lnTo>
                    <a:pt x="273850" y="622"/>
                  </a:lnTo>
                  <a:lnTo>
                    <a:pt x="4495" y="203580"/>
                  </a:lnTo>
                  <a:lnTo>
                    <a:pt x="8178" y="208477"/>
                  </a:lnTo>
                  <a:lnTo>
                    <a:pt x="8178" y="201942"/>
                  </a:lnTo>
                  <a:lnTo>
                    <a:pt x="46377" y="194490"/>
                  </a:lnTo>
                  <a:lnTo>
                    <a:pt x="276453" y="21114"/>
                  </a:lnTo>
                  <a:lnTo>
                    <a:pt x="276453" y="18084"/>
                  </a:lnTo>
                  <a:lnTo>
                    <a:pt x="277418" y="9156"/>
                  </a:lnTo>
                  <a:lnTo>
                    <a:pt x="282816" y="16319"/>
                  </a:lnTo>
                  <a:lnTo>
                    <a:pt x="282816" y="18737"/>
                  </a:lnTo>
                  <a:lnTo>
                    <a:pt x="335784" y="24167"/>
                  </a:lnTo>
                  <a:lnTo>
                    <a:pt x="386826" y="28634"/>
                  </a:lnTo>
                  <a:lnTo>
                    <a:pt x="432275" y="31635"/>
                  </a:lnTo>
                  <a:lnTo>
                    <a:pt x="474828" y="33321"/>
                  </a:lnTo>
                  <a:lnTo>
                    <a:pt x="517182" y="33845"/>
                  </a:lnTo>
                  <a:lnTo>
                    <a:pt x="548427" y="33605"/>
                  </a:lnTo>
                  <a:lnTo>
                    <a:pt x="581852" y="32923"/>
                  </a:lnTo>
                  <a:lnTo>
                    <a:pt x="618421" y="31853"/>
                  </a:lnTo>
                  <a:lnTo>
                    <a:pt x="659098" y="30450"/>
                  </a:lnTo>
                  <a:lnTo>
                    <a:pt x="756634" y="26866"/>
                  </a:lnTo>
                  <a:lnTo>
                    <a:pt x="815420" y="24795"/>
                  </a:lnTo>
                  <a:lnTo>
                    <a:pt x="882170" y="22610"/>
                  </a:lnTo>
                  <a:lnTo>
                    <a:pt x="935512" y="21030"/>
                  </a:lnTo>
                  <a:lnTo>
                    <a:pt x="1041488" y="355"/>
                  </a:lnTo>
                  <a:lnTo>
                    <a:pt x="1043203" y="9156"/>
                  </a:lnTo>
                  <a:lnTo>
                    <a:pt x="1043419" y="18122"/>
                  </a:lnTo>
                  <a:lnTo>
                    <a:pt x="1043419" y="18253"/>
                  </a:lnTo>
                  <a:lnTo>
                    <a:pt x="1049489" y="17068"/>
                  </a:lnTo>
                  <a:lnTo>
                    <a:pt x="1052626" y="12814"/>
                  </a:lnTo>
                  <a:close/>
                </a:path>
                <a:path w="1052829" h="220979">
                  <a:moveTo>
                    <a:pt x="46377" y="194490"/>
                  </a:moveTo>
                  <a:lnTo>
                    <a:pt x="8178" y="201942"/>
                  </a:lnTo>
                  <a:lnTo>
                    <a:pt x="9893" y="210756"/>
                  </a:lnTo>
                  <a:lnTo>
                    <a:pt x="15303" y="217906"/>
                  </a:lnTo>
                  <a:lnTo>
                    <a:pt x="46377" y="194490"/>
                  </a:lnTo>
                  <a:close/>
                </a:path>
                <a:path w="1052829" h="220979">
                  <a:moveTo>
                    <a:pt x="9893" y="210756"/>
                  </a:moveTo>
                  <a:lnTo>
                    <a:pt x="8178" y="201942"/>
                  </a:lnTo>
                  <a:lnTo>
                    <a:pt x="8178" y="208477"/>
                  </a:lnTo>
                  <a:lnTo>
                    <a:pt x="9893" y="210756"/>
                  </a:lnTo>
                  <a:close/>
                </a:path>
                <a:path w="1052829" h="220979">
                  <a:moveTo>
                    <a:pt x="282816" y="16319"/>
                  </a:moveTo>
                  <a:lnTo>
                    <a:pt x="277418" y="9156"/>
                  </a:lnTo>
                  <a:lnTo>
                    <a:pt x="276453" y="18084"/>
                  </a:lnTo>
                  <a:lnTo>
                    <a:pt x="279992" y="18447"/>
                  </a:lnTo>
                  <a:lnTo>
                    <a:pt x="282816" y="16319"/>
                  </a:lnTo>
                  <a:close/>
                </a:path>
                <a:path w="1052829" h="220979">
                  <a:moveTo>
                    <a:pt x="279992" y="18447"/>
                  </a:moveTo>
                  <a:lnTo>
                    <a:pt x="276453" y="18084"/>
                  </a:lnTo>
                  <a:lnTo>
                    <a:pt x="276453" y="21114"/>
                  </a:lnTo>
                  <a:lnTo>
                    <a:pt x="279992" y="18447"/>
                  </a:lnTo>
                  <a:close/>
                </a:path>
                <a:path w="1052829" h="220979">
                  <a:moveTo>
                    <a:pt x="282816" y="18737"/>
                  </a:moveTo>
                  <a:lnTo>
                    <a:pt x="282816" y="16319"/>
                  </a:lnTo>
                  <a:lnTo>
                    <a:pt x="279992" y="18447"/>
                  </a:lnTo>
                  <a:lnTo>
                    <a:pt x="282816" y="18737"/>
                  </a:lnTo>
                  <a:close/>
                </a:path>
                <a:path w="1052829" h="220979">
                  <a:moveTo>
                    <a:pt x="1043419" y="18122"/>
                  </a:moveTo>
                  <a:lnTo>
                    <a:pt x="1043203" y="9156"/>
                  </a:lnTo>
                  <a:lnTo>
                    <a:pt x="1041488" y="355"/>
                  </a:lnTo>
                  <a:lnTo>
                    <a:pt x="935512" y="21030"/>
                  </a:lnTo>
                  <a:lnTo>
                    <a:pt x="957848" y="20368"/>
                  </a:lnTo>
                  <a:lnTo>
                    <a:pt x="1043419" y="1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C3822F7E-8047-590B-DDB0-62EB39DDA928}"/>
              </a:ext>
            </a:extLst>
          </p:cNvPr>
          <p:cNvSpPr txBox="1"/>
          <p:nvPr/>
        </p:nvSpPr>
        <p:spPr>
          <a:xfrm>
            <a:off x="1910080" y="4288548"/>
            <a:ext cx="6828790" cy="559127"/>
          </a:xfrm>
          <a:prstGeom prst="rect">
            <a:avLst/>
          </a:prstGeom>
          <a:solidFill>
            <a:srgbClr val="00D1FF"/>
          </a:solidFill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endParaRPr sz="180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522605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methods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should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implement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048F834-F4FE-4DBD-0CD6-96D6AEEDA782}"/>
              </a:ext>
            </a:extLst>
          </p:cNvPr>
          <p:cNvSpPr txBox="1"/>
          <p:nvPr/>
        </p:nvSpPr>
        <p:spPr>
          <a:xfrm>
            <a:off x="1000100" y="2073569"/>
            <a:ext cx="6884670" cy="1317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IOSerialBoard2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implements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IOBoardInterface,</a:t>
            </a:r>
            <a:endParaRPr sz="1850" dirty="0">
              <a:latin typeface="Courier New"/>
              <a:cs typeface="Courier New"/>
            </a:endParaRPr>
          </a:p>
          <a:p>
            <a:pPr marL="449199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NiceBehavior</a:t>
            </a:r>
            <a:r>
              <a:rPr sz="1850" spc="-2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764"/>
              </a:spcBef>
            </a:pPr>
            <a:r>
              <a:rPr sz="1850" spc="-20" dirty="0">
                <a:latin typeface="Courier New"/>
                <a:cs typeface="Courier New"/>
              </a:rPr>
              <a:t>....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080386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581185" y="1259840"/>
            <a:ext cx="8178800" cy="11672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Encapsulation in Java is the principle of bundling the data (attributes) and methods (behaviors) that operate on the data into a single unit called a class. It helps in hiding the internal state of an object from outside interference and manipulation.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5C847-2734-3656-AB61-2FAD524D9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69" y="3048902"/>
            <a:ext cx="3839685" cy="32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6198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581185" y="1259840"/>
            <a:ext cx="3807935" cy="53328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Class with encapsulated data and methods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class Person {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private String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private int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Constructor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Person(String name, int age)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this.age</a:t>
            </a:r>
            <a:r>
              <a:rPr lang="en-US" sz="1200" dirty="0">
                <a:latin typeface="+mn-lt"/>
              </a:rPr>
              <a:t> =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name    public String </a:t>
            </a:r>
            <a:r>
              <a:rPr lang="en-US" sz="1200" dirty="0" err="1">
                <a:latin typeface="+mn-lt"/>
              </a:rPr>
              <a:t>getName</a:t>
            </a:r>
            <a:r>
              <a:rPr lang="en-US" sz="1200" dirty="0">
                <a:latin typeface="+mn-lt"/>
              </a:rPr>
              <a:t>() {        return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name    public void </a:t>
            </a:r>
            <a:r>
              <a:rPr lang="en-US" sz="1200" dirty="0" err="1">
                <a:latin typeface="+mn-lt"/>
              </a:rPr>
              <a:t>setName</a:t>
            </a:r>
            <a:r>
              <a:rPr lang="en-US" sz="1200" dirty="0">
                <a:latin typeface="+mn-lt"/>
              </a:rPr>
              <a:t>(String name)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age    public int </a:t>
            </a:r>
            <a:r>
              <a:rPr lang="en-US" sz="1200" dirty="0" err="1">
                <a:latin typeface="+mn-lt"/>
              </a:rPr>
              <a:t>getAge</a:t>
            </a:r>
            <a:r>
              <a:rPr lang="en-US" sz="1200" dirty="0">
                <a:latin typeface="+mn-lt"/>
              </a:rPr>
              <a:t>()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return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640D6-0FF5-1A86-2285-D74C137CC369}"/>
              </a:ext>
            </a:extLst>
          </p:cNvPr>
          <p:cNvSpPr txBox="1"/>
          <p:nvPr/>
        </p:nvSpPr>
        <p:spPr bwMode="ltGray">
          <a:xfrm>
            <a:off x="5012085" y="1180149"/>
            <a:ext cx="3807935" cy="53328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name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void </a:t>
            </a:r>
            <a:r>
              <a:rPr lang="en-US" sz="1200" dirty="0" err="1">
                <a:latin typeface="+mn-lt"/>
              </a:rPr>
              <a:t>setName</a:t>
            </a:r>
            <a:r>
              <a:rPr lang="en-US" sz="1200" dirty="0">
                <a:latin typeface="+mn-lt"/>
              </a:rPr>
              <a:t>(String name)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age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int </a:t>
            </a:r>
            <a:r>
              <a:rPr lang="en-US" sz="1200" dirty="0" err="1">
                <a:latin typeface="+mn-lt"/>
              </a:rPr>
              <a:t>getAge</a:t>
            </a:r>
            <a:r>
              <a:rPr lang="en-US" sz="1200" dirty="0">
                <a:latin typeface="+mn-lt"/>
              </a:rPr>
              <a:t>()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return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age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void </a:t>
            </a:r>
            <a:r>
              <a:rPr lang="en-US" sz="1200" dirty="0" err="1">
                <a:latin typeface="+mn-lt"/>
              </a:rPr>
              <a:t>setAge</a:t>
            </a:r>
            <a:r>
              <a:rPr lang="en-US" sz="1200" dirty="0">
                <a:latin typeface="+mn-lt"/>
              </a:rPr>
              <a:t>(int age)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this.age</a:t>
            </a:r>
            <a:r>
              <a:rPr lang="en-US" sz="1200" dirty="0">
                <a:latin typeface="+mn-lt"/>
              </a:rPr>
              <a:t> =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Main class to demonstrate encapsulation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class Main {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static void main(String[] </a:t>
            </a:r>
            <a:r>
              <a:rPr lang="en-US" sz="1200" dirty="0" err="1">
                <a:latin typeface="+mn-lt"/>
              </a:rPr>
              <a:t>args</a:t>
            </a:r>
            <a:r>
              <a:rPr lang="en-US" sz="1200" dirty="0">
                <a:latin typeface="+mn-lt"/>
              </a:rPr>
              <a:t>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Create an object of Person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Person </a:t>
            </a:r>
            <a:r>
              <a:rPr lang="en-US" sz="1200" dirty="0" err="1">
                <a:latin typeface="+mn-lt"/>
              </a:rPr>
              <a:t>person</a:t>
            </a:r>
            <a:r>
              <a:rPr lang="en-US" sz="1200" dirty="0">
                <a:latin typeface="+mn-lt"/>
              </a:rPr>
              <a:t> = new 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Person("Alice", 30);</a:t>
            </a:r>
          </a:p>
        </p:txBody>
      </p:sp>
    </p:spTree>
    <p:extLst>
      <p:ext uri="{BB962C8B-B14F-4D97-AF65-F5344CB8AC3E}">
        <p14:creationId xmlns:p14="http://schemas.microsoft.com/office/powerpoint/2010/main" val="140715466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0D3296-D641-0154-88F2-B5E3805FEC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F4E4C-BD0A-9F97-E26C-58831222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1" y="620078"/>
            <a:ext cx="8661082" cy="560071"/>
          </a:xfrm>
        </p:spPr>
        <p:txBody>
          <a:bodyPr/>
          <a:lstStyle/>
          <a:p>
            <a:r>
              <a:rPr lang="en-US" dirty="0"/>
              <a:t>INHERITENCE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FE0D0-E245-7765-A1B7-E029E753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0" y="1192841"/>
            <a:ext cx="9190643" cy="51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3374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757673" y="1258577"/>
            <a:ext cx="3581903" cy="33938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 // Access and modify attributes using getter and setter methods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System.out.println</a:t>
            </a:r>
            <a:r>
              <a:rPr lang="en-US" sz="1200" dirty="0">
                <a:latin typeface="+mn-lt"/>
              </a:rPr>
              <a:t>("Name: " + </a:t>
            </a:r>
            <a:r>
              <a:rPr lang="en-US" sz="1200" dirty="0" err="1">
                <a:latin typeface="+mn-lt"/>
              </a:rPr>
              <a:t>person.getName</a:t>
            </a:r>
            <a:r>
              <a:rPr lang="en-US" sz="1200" dirty="0">
                <a:latin typeface="+mn-lt"/>
              </a:rPr>
              <a:t>() + ", Age: " + </a:t>
            </a:r>
            <a:r>
              <a:rPr lang="en-US" sz="1200" dirty="0" err="1">
                <a:latin typeface="+mn-lt"/>
              </a:rPr>
              <a:t>person.getAge</a:t>
            </a:r>
            <a:r>
              <a:rPr lang="en-US" sz="1200" dirty="0">
                <a:latin typeface="+mn-lt"/>
              </a:rPr>
              <a:t>());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person.setName</a:t>
            </a:r>
            <a:r>
              <a:rPr lang="en-US" sz="1200" dirty="0">
                <a:latin typeface="+mn-lt"/>
              </a:rPr>
              <a:t>("Bob");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person.setAge</a:t>
            </a:r>
            <a:r>
              <a:rPr lang="en-US" sz="1200" dirty="0">
                <a:latin typeface="+mn-lt"/>
              </a:rPr>
              <a:t>(25);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System.out.println</a:t>
            </a:r>
            <a:r>
              <a:rPr lang="en-US" sz="1200" dirty="0">
                <a:latin typeface="+mn-lt"/>
              </a:rPr>
              <a:t>("Updated Name: " + </a:t>
            </a:r>
            <a:r>
              <a:rPr lang="en-US" sz="1200" dirty="0" err="1">
                <a:latin typeface="+mn-lt"/>
              </a:rPr>
              <a:t>person.getName</a:t>
            </a:r>
            <a:r>
              <a:rPr lang="en-US" sz="1200" dirty="0">
                <a:latin typeface="+mn-lt"/>
              </a:rPr>
              <a:t>() + ", Updated Age: " + </a:t>
            </a:r>
            <a:r>
              <a:rPr lang="en-US" sz="1200" dirty="0" err="1">
                <a:latin typeface="+mn-lt"/>
              </a:rPr>
              <a:t>person.getAge</a:t>
            </a:r>
            <a:r>
              <a:rPr lang="en-US" sz="1200" dirty="0">
                <a:latin typeface="+mn-lt"/>
              </a:rPr>
              <a:t>());    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907903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472519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usual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behavior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on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runtime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errors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abort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the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execution: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460E66D8-E43F-D96E-6912-86F0A8874F51}"/>
              </a:ext>
            </a:extLst>
          </p:cNvPr>
          <p:cNvGrpSpPr/>
          <p:nvPr/>
        </p:nvGrpSpPr>
        <p:grpSpPr>
          <a:xfrm>
            <a:off x="701878" y="1965011"/>
            <a:ext cx="7386320" cy="2373310"/>
            <a:chOff x="1016838" y="2699219"/>
            <a:chExt cx="7386320" cy="199580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3539963-DCA9-AB2B-D80D-C12B94A38648}"/>
                </a:ext>
              </a:extLst>
            </p:cNvPr>
            <p:cNvSpPr/>
            <p:nvPr/>
          </p:nvSpPr>
          <p:spPr>
            <a:xfrm>
              <a:off x="1025804" y="2708186"/>
              <a:ext cx="7367905" cy="1976755"/>
            </a:xfrm>
            <a:custGeom>
              <a:avLst/>
              <a:gdLst/>
              <a:ahLst/>
              <a:cxnLst/>
              <a:rect l="l" t="t" r="r" b="b"/>
              <a:pathLst>
                <a:path w="7367905" h="1976754">
                  <a:moveTo>
                    <a:pt x="7367562" y="1729371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6447091" y="1976602"/>
                  </a:lnTo>
                  <a:lnTo>
                    <a:pt x="7367562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99A2645-680A-7CBA-689A-09F61D75AD42}"/>
                </a:ext>
              </a:extLst>
            </p:cNvPr>
            <p:cNvSpPr/>
            <p:nvPr/>
          </p:nvSpPr>
          <p:spPr>
            <a:xfrm>
              <a:off x="1016838" y="2699219"/>
              <a:ext cx="7385684" cy="1995170"/>
            </a:xfrm>
            <a:custGeom>
              <a:avLst/>
              <a:gdLst/>
              <a:ahLst/>
              <a:cxnLst/>
              <a:rect l="l" t="t" r="r" b="b"/>
              <a:pathLst>
                <a:path w="7385684" h="1995170">
                  <a:moveTo>
                    <a:pt x="7385507" y="1742401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367562" y="17945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1747623"/>
                  </a:lnTo>
                  <a:lnTo>
                    <a:pt x="7382776" y="1745945"/>
                  </a:lnTo>
                  <a:lnTo>
                    <a:pt x="7385507" y="1742401"/>
                  </a:lnTo>
                  <a:close/>
                </a:path>
                <a:path w="7385684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385684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7385684" h="1995170">
                  <a:moveTo>
                    <a:pt x="6454868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6453733" y="1994547"/>
                  </a:lnTo>
                  <a:lnTo>
                    <a:pt x="6453733" y="1976907"/>
                  </a:lnTo>
                  <a:lnTo>
                    <a:pt x="6454868" y="1976602"/>
                  </a:lnTo>
                  <a:close/>
                </a:path>
                <a:path w="7385684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7385684" h="1995170">
                  <a:moveTo>
                    <a:pt x="6456057" y="1985568"/>
                  </a:moveTo>
                  <a:lnTo>
                    <a:pt x="6456057" y="1976602"/>
                  </a:lnTo>
                  <a:lnTo>
                    <a:pt x="6454868" y="1976602"/>
                  </a:lnTo>
                  <a:lnTo>
                    <a:pt x="6453733" y="1976907"/>
                  </a:lnTo>
                  <a:lnTo>
                    <a:pt x="6456057" y="1985568"/>
                  </a:lnTo>
                  <a:close/>
                </a:path>
                <a:path w="7385684" h="1995170">
                  <a:moveTo>
                    <a:pt x="6456057" y="1994547"/>
                  </a:moveTo>
                  <a:lnTo>
                    <a:pt x="6456057" y="1985568"/>
                  </a:lnTo>
                  <a:lnTo>
                    <a:pt x="6453733" y="1976907"/>
                  </a:lnTo>
                  <a:lnTo>
                    <a:pt x="6453733" y="1994547"/>
                  </a:lnTo>
                  <a:lnTo>
                    <a:pt x="6456057" y="1994547"/>
                  </a:lnTo>
                  <a:close/>
                </a:path>
                <a:path w="7385684" h="1995170">
                  <a:moveTo>
                    <a:pt x="7376528" y="1738337"/>
                  </a:moveTo>
                  <a:lnTo>
                    <a:pt x="7374204" y="1729676"/>
                  </a:lnTo>
                  <a:lnTo>
                    <a:pt x="6454868" y="1976602"/>
                  </a:lnTo>
                  <a:lnTo>
                    <a:pt x="6456057" y="1976602"/>
                  </a:lnTo>
                  <a:lnTo>
                    <a:pt x="6456057" y="1994547"/>
                  </a:lnTo>
                  <a:lnTo>
                    <a:pt x="6458381" y="1994230"/>
                  </a:lnTo>
                  <a:lnTo>
                    <a:pt x="7367562" y="1750031"/>
                  </a:lnTo>
                  <a:lnTo>
                    <a:pt x="7367562" y="1738337"/>
                  </a:lnTo>
                  <a:lnTo>
                    <a:pt x="7376528" y="1738337"/>
                  </a:lnTo>
                  <a:close/>
                </a:path>
                <a:path w="7385684" h="1995170">
                  <a:moveTo>
                    <a:pt x="7376528" y="17945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45"/>
                  </a:lnTo>
                  <a:lnTo>
                    <a:pt x="7376528" y="17945"/>
                  </a:lnTo>
                  <a:close/>
                </a:path>
                <a:path w="7385684" h="1995170">
                  <a:moveTo>
                    <a:pt x="7376528" y="1738337"/>
                  </a:moveTo>
                  <a:lnTo>
                    <a:pt x="7376528" y="17945"/>
                  </a:lnTo>
                  <a:lnTo>
                    <a:pt x="7367562" y="17945"/>
                  </a:lnTo>
                  <a:lnTo>
                    <a:pt x="7367562" y="1731460"/>
                  </a:lnTo>
                  <a:lnTo>
                    <a:pt x="7374204" y="1729676"/>
                  </a:lnTo>
                  <a:lnTo>
                    <a:pt x="7376528" y="1738337"/>
                  </a:lnTo>
                  <a:close/>
                </a:path>
                <a:path w="7385684" h="1995170">
                  <a:moveTo>
                    <a:pt x="7376528" y="1747623"/>
                  </a:moveTo>
                  <a:lnTo>
                    <a:pt x="7376528" y="1738337"/>
                  </a:lnTo>
                  <a:lnTo>
                    <a:pt x="7367562" y="1738337"/>
                  </a:lnTo>
                  <a:lnTo>
                    <a:pt x="7367562" y="1750031"/>
                  </a:lnTo>
                  <a:lnTo>
                    <a:pt x="7376528" y="1747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420D7E9-3673-DCE6-52B3-A380D95A31B0}"/>
                </a:ext>
              </a:extLst>
            </p:cNvPr>
            <p:cNvSpPr/>
            <p:nvPr/>
          </p:nvSpPr>
          <p:spPr>
            <a:xfrm>
              <a:off x="7472896" y="4437557"/>
              <a:ext cx="920750" cy="247650"/>
            </a:xfrm>
            <a:custGeom>
              <a:avLst/>
              <a:gdLst/>
              <a:ahLst/>
              <a:cxnLst/>
              <a:rect l="l" t="t" r="r" b="b"/>
              <a:pathLst>
                <a:path w="920750" h="247650">
                  <a:moveTo>
                    <a:pt x="920470" y="0"/>
                  </a:moveTo>
                  <a:lnTo>
                    <a:pt x="828770" y="3315"/>
                  </a:lnTo>
                  <a:lnTo>
                    <a:pt x="749881" y="6653"/>
                  </a:lnTo>
                  <a:lnTo>
                    <a:pt x="682253" y="9880"/>
                  </a:lnTo>
                  <a:lnTo>
                    <a:pt x="531440" y="17564"/>
                  </a:lnTo>
                  <a:lnTo>
                    <a:pt x="493360" y="19016"/>
                  </a:lnTo>
                  <a:lnTo>
                    <a:pt x="458792" y="19692"/>
                  </a:lnTo>
                  <a:lnTo>
                    <a:pt x="426187" y="19459"/>
                  </a:lnTo>
                  <a:lnTo>
                    <a:pt x="393995" y="18184"/>
                  </a:lnTo>
                  <a:lnTo>
                    <a:pt x="360667" y="15734"/>
                  </a:lnTo>
                  <a:lnTo>
                    <a:pt x="324653" y="11975"/>
                  </a:lnTo>
                  <a:lnTo>
                    <a:pt x="284402" y="6774"/>
                  </a:lnTo>
                  <a:lnTo>
                    <a:pt x="238366" y="0"/>
                  </a:lnTo>
                  <a:lnTo>
                    <a:pt x="0" y="247230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D4B6383-BDE9-9E16-6DC0-7DC7788362DA}"/>
                </a:ext>
              </a:extLst>
            </p:cNvPr>
            <p:cNvSpPr/>
            <p:nvPr/>
          </p:nvSpPr>
          <p:spPr>
            <a:xfrm>
              <a:off x="7463116" y="4428248"/>
              <a:ext cx="939800" cy="266700"/>
            </a:xfrm>
            <a:custGeom>
              <a:avLst/>
              <a:gdLst/>
              <a:ahLst/>
              <a:cxnLst/>
              <a:rect l="l" t="t" r="r" b="b"/>
              <a:pathLst>
                <a:path w="939800" h="266700">
                  <a:moveTo>
                    <a:pt x="9778" y="265835"/>
                  </a:moveTo>
                  <a:lnTo>
                    <a:pt x="9778" y="256539"/>
                  </a:lnTo>
                  <a:lnTo>
                    <a:pt x="3327" y="250317"/>
                  </a:lnTo>
                  <a:lnTo>
                    <a:pt x="520" y="253225"/>
                  </a:lnTo>
                  <a:lnTo>
                    <a:pt x="0" y="257619"/>
                  </a:lnTo>
                  <a:lnTo>
                    <a:pt x="4102" y="264579"/>
                  </a:lnTo>
                  <a:lnTo>
                    <a:pt x="8216" y="266255"/>
                  </a:lnTo>
                  <a:lnTo>
                    <a:pt x="9778" y="265835"/>
                  </a:lnTo>
                  <a:close/>
                </a:path>
                <a:path w="939800" h="266700">
                  <a:moveTo>
                    <a:pt x="939800" y="12484"/>
                  </a:moveTo>
                  <a:lnTo>
                    <a:pt x="938453" y="3492"/>
                  </a:lnTo>
                  <a:lnTo>
                    <a:pt x="934504" y="190"/>
                  </a:lnTo>
                  <a:lnTo>
                    <a:pt x="845212" y="3387"/>
                  </a:lnTo>
                  <a:lnTo>
                    <a:pt x="771369" y="6459"/>
                  </a:lnTo>
                  <a:lnTo>
                    <a:pt x="707241" y="9455"/>
                  </a:lnTo>
                  <a:lnTo>
                    <a:pt x="651637" y="12272"/>
                  </a:lnTo>
                  <a:lnTo>
                    <a:pt x="603369" y="14806"/>
                  </a:lnTo>
                  <a:lnTo>
                    <a:pt x="561247" y="16956"/>
                  </a:lnTo>
                  <a:lnTo>
                    <a:pt x="524082" y="18618"/>
                  </a:lnTo>
                  <a:lnTo>
                    <a:pt x="490685" y="19688"/>
                  </a:lnTo>
                  <a:lnTo>
                    <a:pt x="459866" y="20066"/>
                  </a:lnTo>
                  <a:lnTo>
                    <a:pt x="413983" y="19041"/>
                  </a:lnTo>
                  <a:lnTo>
                    <a:pt x="366720" y="15698"/>
                  </a:lnTo>
                  <a:lnTo>
                    <a:pt x="313439" y="9634"/>
                  </a:lnTo>
                  <a:lnTo>
                    <a:pt x="249504" y="444"/>
                  </a:lnTo>
                  <a:lnTo>
                    <a:pt x="246633" y="0"/>
                  </a:lnTo>
                  <a:lnTo>
                    <a:pt x="243700" y="990"/>
                  </a:lnTo>
                  <a:lnTo>
                    <a:pt x="3327" y="250317"/>
                  </a:lnTo>
                  <a:lnTo>
                    <a:pt x="7454" y="254298"/>
                  </a:lnTo>
                  <a:lnTo>
                    <a:pt x="7454" y="247878"/>
                  </a:lnTo>
                  <a:lnTo>
                    <a:pt x="38678" y="239492"/>
                  </a:lnTo>
                  <a:lnTo>
                    <a:pt x="246773" y="23646"/>
                  </a:lnTo>
                  <a:lnTo>
                    <a:pt x="246773" y="18173"/>
                  </a:lnTo>
                  <a:lnTo>
                    <a:pt x="248145" y="9309"/>
                  </a:lnTo>
                  <a:lnTo>
                    <a:pt x="254596" y="15532"/>
                  </a:lnTo>
                  <a:lnTo>
                    <a:pt x="254596" y="19298"/>
                  </a:lnTo>
                  <a:lnTo>
                    <a:pt x="311109" y="27424"/>
                  </a:lnTo>
                  <a:lnTo>
                    <a:pt x="365064" y="33559"/>
                  </a:lnTo>
                  <a:lnTo>
                    <a:pt x="413148" y="36961"/>
                  </a:lnTo>
                  <a:lnTo>
                    <a:pt x="459866" y="38011"/>
                  </a:lnTo>
                  <a:lnTo>
                    <a:pt x="491105" y="37626"/>
                  </a:lnTo>
                  <a:lnTo>
                    <a:pt x="524786" y="36548"/>
                  </a:lnTo>
                  <a:lnTo>
                    <a:pt x="562118" y="34881"/>
                  </a:lnTo>
                  <a:lnTo>
                    <a:pt x="604313" y="32727"/>
                  </a:lnTo>
                  <a:lnTo>
                    <a:pt x="652579" y="30190"/>
                  </a:lnTo>
                  <a:lnTo>
                    <a:pt x="708126" y="27374"/>
                  </a:lnTo>
                  <a:lnTo>
                    <a:pt x="772165" y="24380"/>
                  </a:lnTo>
                  <a:lnTo>
                    <a:pt x="845904" y="21313"/>
                  </a:lnTo>
                  <a:lnTo>
                    <a:pt x="851769" y="21102"/>
                  </a:lnTo>
                  <a:lnTo>
                    <a:pt x="927925" y="647"/>
                  </a:lnTo>
                  <a:lnTo>
                    <a:pt x="930249" y="9309"/>
                  </a:lnTo>
                  <a:lnTo>
                    <a:pt x="930554" y="18275"/>
                  </a:lnTo>
                  <a:lnTo>
                    <a:pt x="930554" y="18512"/>
                  </a:lnTo>
                  <a:lnTo>
                    <a:pt x="936967" y="16789"/>
                  </a:lnTo>
                  <a:lnTo>
                    <a:pt x="939800" y="12484"/>
                  </a:lnTo>
                  <a:close/>
                </a:path>
                <a:path w="939800" h="266700">
                  <a:moveTo>
                    <a:pt x="38678" y="239492"/>
                  </a:moveTo>
                  <a:lnTo>
                    <a:pt x="7454" y="247878"/>
                  </a:lnTo>
                  <a:lnTo>
                    <a:pt x="9791" y="256539"/>
                  </a:lnTo>
                  <a:lnTo>
                    <a:pt x="16243" y="262763"/>
                  </a:lnTo>
                  <a:lnTo>
                    <a:pt x="38678" y="239492"/>
                  </a:lnTo>
                  <a:close/>
                </a:path>
                <a:path w="939800" h="266700">
                  <a:moveTo>
                    <a:pt x="930554" y="18512"/>
                  </a:moveTo>
                  <a:lnTo>
                    <a:pt x="930554" y="18275"/>
                  </a:lnTo>
                  <a:lnTo>
                    <a:pt x="851769" y="21102"/>
                  </a:lnTo>
                  <a:lnTo>
                    <a:pt x="38678" y="239492"/>
                  </a:lnTo>
                  <a:lnTo>
                    <a:pt x="16243" y="262763"/>
                  </a:lnTo>
                  <a:lnTo>
                    <a:pt x="9791" y="256539"/>
                  </a:lnTo>
                  <a:lnTo>
                    <a:pt x="7454" y="247878"/>
                  </a:lnTo>
                  <a:lnTo>
                    <a:pt x="9778" y="256539"/>
                  </a:lnTo>
                  <a:lnTo>
                    <a:pt x="9778" y="265835"/>
                  </a:lnTo>
                  <a:lnTo>
                    <a:pt x="930554" y="18512"/>
                  </a:lnTo>
                  <a:close/>
                </a:path>
                <a:path w="939800" h="266700">
                  <a:moveTo>
                    <a:pt x="9778" y="256539"/>
                  </a:moveTo>
                  <a:lnTo>
                    <a:pt x="7454" y="247878"/>
                  </a:lnTo>
                  <a:lnTo>
                    <a:pt x="7454" y="254298"/>
                  </a:lnTo>
                  <a:lnTo>
                    <a:pt x="9778" y="256539"/>
                  </a:lnTo>
                  <a:close/>
                </a:path>
                <a:path w="939800" h="266700">
                  <a:moveTo>
                    <a:pt x="254596" y="15532"/>
                  </a:moveTo>
                  <a:lnTo>
                    <a:pt x="248145" y="9309"/>
                  </a:lnTo>
                  <a:lnTo>
                    <a:pt x="246773" y="18173"/>
                  </a:lnTo>
                  <a:lnTo>
                    <a:pt x="251407" y="18840"/>
                  </a:lnTo>
                  <a:lnTo>
                    <a:pt x="254596" y="15532"/>
                  </a:lnTo>
                  <a:close/>
                </a:path>
                <a:path w="939800" h="266700">
                  <a:moveTo>
                    <a:pt x="251407" y="18840"/>
                  </a:moveTo>
                  <a:lnTo>
                    <a:pt x="246773" y="18173"/>
                  </a:lnTo>
                  <a:lnTo>
                    <a:pt x="246773" y="23646"/>
                  </a:lnTo>
                  <a:lnTo>
                    <a:pt x="251407" y="18840"/>
                  </a:lnTo>
                  <a:close/>
                </a:path>
                <a:path w="939800" h="266700">
                  <a:moveTo>
                    <a:pt x="254596" y="19298"/>
                  </a:moveTo>
                  <a:lnTo>
                    <a:pt x="254596" y="15532"/>
                  </a:lnTo>
                  <a:lnTo>
                    <a:pt x="251407" y="18840"/>
                  </a:lnTo>
                  <a:lnTo>
                    <a:pt x="254596" y="19298"/>
                  </a:lnTo>
                  <a:close/>
                </a:path>
                <a:path w="939800" h="266700">
                  <a:moveTo>
                    <a:pt x="930554" y="18275"/>
                  </a:moveTo>
                  <a:lnTo>
                    <a:pt x="930249" y="9309"/>
                  </a:lnTo>
                  <a:lnTo>
                    <a:pt x="927925" y="647"/>
                  </a:lnTo>
                  <a:lnTo>
                    <a:pt x="851769" y="21102"/>
                  </a:lnTo>
                  <a:lnTo>
                    <a:pt x="930554" y="18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1EADE875-DD4E-D633-D13E-920966E95B1C}"/>
              </a:ext>
            </a:extLst>
          </p:cNvPr>
          <p:cNvSpPr txBox="1"/>
          <p:nvPr/>
        </p:nvSpPr>
        <p:spPr>
          <a:xfrm>
            <a:off x="807204" y="2310665"/>
            <a:ext cx="6745605" cy="372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6385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43890" marR="175323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spc="-2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36385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831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085465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TestExceptions1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Exception</a:t>
            </a:r>
            <a:r>
              <a:rPr sz="1850" spc="-1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</a:t>
            </a:r>
            <a:r>
              <a:rPr sz="1850" spc="-1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thread</a:t>
            </a:r>
            <a:r>
              <a:rPr sz="1850" spc="-10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"main"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java.lang.StringIndexOutOfBoundsException: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String</a:t>
            </a:r>
            <a:r>
              <a:rPr sz="1850" spc="-9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index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out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range: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10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at</a:t>
            </a:r>
            <a:r>
              <a:rPr sz="1850" spc="-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java.lang.String.charAt(String.java:499)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at</a:t>
            </a:r>
            <a:r>
              <a:rPr sz="1850" spc="-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TestExceptions1.main(TestExceptions1.java:11)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111393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The exception can be trapped: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340419"/>
            <a:ext cx="7630998" cy="2894330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F52348D5-F1E8-9FF6-9A83-1928F75464A8}"/>
              </a:ext>
            </a:extLst>
          </p:cNvPr>
          <p:cNvSpPr txBox="1"/>
          <p:nvPr/>
        </p:nvSpPr>
        <p:spPr>
          <a:xfrm>
            <a:off x="905334" y="2488441"/>
            <a:ext cx="6192520" cy="5546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>
              <a:lnSpc>
                <a:spcPts val="2105"/>
              </a:lnSpc>
              <a:spcBef>
                <a:spcPts val="16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TestExceptions2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8039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C6AEBF8B-B289-BE90-38B4-793C08FF23E0}"/>
              </a:ext>
            </a:extLst>
          </p:cNvPr>
          <p:cNvSpPr txBox="1"/>
          <p:nvPr/>
        </p:nvSpPr>
        <p:spPr>
          <a:xfrm>
            <a:off x="1109451" y="3127847"/>
            <a:ext cx="6407150" cy="300723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56590" marR="3081655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(Exception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 marR="3307715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TestExceptions2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43329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It is possible to specify interest on a particular exception: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340418"/>
            <a:ext cx="7630998" cy="3064701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485A1762-C3B5-F631-1726-BA820508AD43}"/>
              </a:ext>
            </a:extLst>
          </p:cNvPr>
          <p:cNvSpPr txBox="1"/>
          <p:nvPr/>
        </p:nvSpPr>
        <p:spPr>
          <a:xfrm>
            <a:off x="1103085" y="2690093"/>
            <a:ext cx="6968490" cy="347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TestExceptions3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869054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TestExceptions3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42601661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It is possible to send messages to an exception object: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143760"/>
            <a:ext cx="7630998" cy="3393136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161D6E32-50BF-82EB-5364-6A8E3233F3D3}"/>
              </a:ext>
            </a:extLst>
          </p:cNvPr>
          <p:cNvSpPr txBox="1"/>
          <p:nvPr/>
        </p:nvSpPr>
        <p:spPr>
          <a:xfrm>
            <a:off x="949110" y="2443353"/>
            <a:ext cx="6968490" cy="41907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00355">
              <a:lnSpc>
                <a:spcPts val="2105"/>
              </a:lnSpc>
              <a:spcBef>
                <a:spcPts val="1739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lang="en-US"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TestExceptions4</a:t>
            </a:r>
            <a:r>
              <a:rPr lang="en-US" sz="1850" spc="-17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580390">
              <a:lnSpc>
                <a:spcPts val="2105"/>
              </a:lnSpc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lang="en-US"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main(String[]</a:t>
            </a:r>
            <a:r>
              <a:rPr lang="en-US" sz="1850" spc="-120" dirty="0">
                <a:latin typeface="Courier New"/>
                <a:cs typeface="Courier New"/>
              </a:rPr>
              <a:t>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</a:t>
            </a:r>
            <a:r>
              <a:rPr lang="en-US" sz="1850" spc="-12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35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 System.out.println(e.toString());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 marR="3869054">
              <a:lnSpc>
                <a:spcPts val="1989"/>
              </a:lnSpc>
              <a:spcBef>
                <a:spcPts val="145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TestExceptions4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java.lang.StringIndexOutOfBoundsException: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String</a:t>
            </a:r>
            <a:r>
              <a:rPr sz="1850" spc="-9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index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out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range: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10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62173923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We can add multiple catch blocks and a finally clause: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538048" y="2143759"/>
            <a:ext cx="9342816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95E20A5F-43EB-05BA-95E1-302D3DF88BA4}"/>
              </a:ext>
            </a:extLst>
          </p:cNvPr>
          <p:cNvSpPr txBox="1"/>
          <p:nvPr/>
        </p:nvSpPr>
        <p:spPr>
          <a:xfrm>
            <a:off x="653030" y="2291040"/>
            <a:ext cx="8563610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66319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1964689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D312E36-2942-7CCF-C55B-90AEE89DEBC4}"/>
              </a:ext>
            </a:extLst>
          </p:cNvPr>
          <p:cNvSpPr txBox="1"/>
          <p:nvPr/>
        </p:nvSpPr>
        <p:spPr>
          <a:xfrm>
            <a:off x="9015995" y="3815502"/>
            <a:ext cx="864869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10" dirty="0">
                <a:latin typeface="Courier New"/>
                <a:cs typeface="Courier New"/>
              </a:rPr>
              <a:t>last);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425DEA4-2B47-6A0E-DD91-EDB6BA20A33A}"/>
              </a:ext>
            </a:extLst>
          </p:cNvPr>
          <p:cNvSpPr txBox="1"/>
          <p:nvPr/>
        </p:nvSpPr>
        <p:spPr>
          <a:xfrm>
            <a:off x="1213405" y="3807438"/>
            <a:ext cx="7865109" cy="20745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1465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spc="-10" dirty="0">
                <a:latin typeface="Courier New"/>
                <a:cs typeface="Courier New"/>
              </a:rPr>
              <a:t>,first, System.out.println(out);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1465" marR="2106930" indent="-279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210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4A0CEF8-01CC-D64D-689D-2B80F53271BB}"/>
              </a:ext>
            </a:extLst>
          </p:cNvPr>
          <p:cNvSpPr txBox="1"/>
          <p:nvPr/>
        </p:nvSpPr>
        <p:spPr>
          <a:xfrm>
            <a:off x="653006" y="5828458"/>
            <a:ext cx="72707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770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08877079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4">
            <a:extLst>
              <a:ext uri="{FF2B5EF4-FFF2-40B4-BE49-F238E27FC236}">
                <a16:creationId xmlns:a16="http://schemas.microsoft.com/office/drawing/2014/main" id="{6EA5FB2C-8CE6-0B76-6B7F-8AABD669AE4E}"/>
              </a:ext>
            </a:extLst>
          </p:cNvPr>
          <p:cNvSpPr txBox="1"/>
          <p:nvPr/>
        </p:nvSpPr>
        <p:spPr>
          <a:xfrm>
            <a:off x="6438203" y="5890537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79705" marR="986790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First: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e </a:t>
            </a:r>
            <a:r>
              <a:rPr sz="1850" spc="-10" dirty="0">
                <a:latin typeface="Courier New"/>
                <a:cs typeface="Courier New"/>
              </a:rPr>
              <a:t>done!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E7C10AE-D502-AADB-6E2A-CF9CDEF06628}"/>
              </a:ext>
            </a:extLst>
          </p:cNvPr>
          <p:cNvSpPr txBox="1"/>
          <p:nvPr/>
        </p:nvSpPr>
        <p:spPr>
          <a:xfrm>
            <a:off x="477891" y="5875647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test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sentence."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1151903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13">
            <a:extLst>
              <a:ext uri="{FF2B5EF4-FFF2-40B4-BE49-F238E27FC236}">
                <a16:creationId xmlns:a16="http://schemas.microsoft.com/office/drawing/2014/main" id="{D684BB34-BB68-56E5-2B65-B5C35CFBDEDA}"/>
              </a:ext>
            </a:extLst>
          </p:cNvPr>
          <p:cNvSpPr txBox="1"/>
          <p:nvPr/>
        </p:nvSpPr>
        <p:spPr>
          <a:xfrm>
            <a:off x="477891" y="5890537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test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sentence"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C2235B20-DF22-B0EF-6908-D3FF21D1B564}"/>
              </a:ext>
            </a:extLst>
          </p:cNvPr>
          <p:cNvSpPr txBox="1"/>
          <p:nvPr/>
        </p:nvSpPr>
        <p:spPr>
          <a:xfrm>
            <a:off x="6338539" y="5819544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79705" marR="7620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Wrong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sentence,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no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dot? </a:t>
            </a:r>
            <a:r>
              <a:rPr sz="1850" spc="-10" dirty="0">
                <a:latin typeface="Courier New"/>
                <a:cs typeface="Courier New"/>
              </a:rPr>
              <a:t>done!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02967862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3">
            <a:extLst>
              <a:ext uri="{FF2B5EF4-FFF2-40B4-BE49-F238E27FC236}">
                <a16:creationId xmlns:a16="http://schemas.microsoft.com/office/drawing/2014/main" id="{2412BFF2-B967-02C6-92DF-C41AB3800864}"/>
              </a:ext>
            </a:extLst>
          </p:cNvPr>
          <p:cNvSpPr txBox="1"/>
          <p:nvPr/>
        </p:nvSpPr>
        <p:spPr>
          <a:xfrm>
            <a:off x="449265" y="5863335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2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3F406344-A000-D483-C9A7-EE39C8CC5D60}"/>
              </a:ext>
            </a:extLst>
          </p:cNvPr>
          <p:cNvSpPr txBox="1"/>
          <p:nvPr/>
        </p:nvSpPr>
        <p:spPr>
          <a:xfrm>
            <a:off x="6337363" y="5819544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50495" marR="1017269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Non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valid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 done!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2608646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E58F2A1-470E-2772-D186-B793C297BF62}"/>
              </a:ext>
            </a:extLst>
          </p:cNvPr>
          <p:cNvSpPr txBox="1"/>
          <p:nvPr/>
        </p:nvSpPr>
        <p:spPr>
          <a:xfrm>
            <a:off x="745807" y="1518421"/>
            <a:ext cx="8589010" cy="1634743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54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There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exists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6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set</a:t>
            </a:r>
            <a:r>
              <a:rPr lang="en-US"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predefined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exceptions</a:t>
            </a:r>
            <a:r>
              <a:rPr lang="en-US" sz="16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that</a:t>
            </a:r>
            <a:r>
              <a:rPr lang="en-US"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lang="en-US" sz="1600" spc="-10" dirty="0">
                <a:solidFill>
                  <a:schemeClr val="bg1"/>
                </a:solidFill>
                <a:latin typeface="+mn-lt"/>
                <a:cs typeface="Verdana"/>
              </a:rPr>
              <a:t>caught.</a:t>
            </a:r>
            <a:endParaRPr lang="en-US" sz="16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indent="-285750">
              <a:lnSpc>
                <a:spcPct val="150000"/>
              </a:lnSpc>
              <a:spcBef>
                <a:spcPts val="154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some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cases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compulsory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catch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exceptions.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269240" indent="-285750">
              <a:lnSpc>
                <a:spcPct val="150000"/>
              </a:lnSpc>
              <a:spcBef>
                <a:spcPts val="141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also</a:t>
            </a:r>
            <a:r>
              <a:rPr sz="1600" spc="-3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possible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express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interest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to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catch</a:t>
            </a:r>
            <a:r>
              <a:rPr sz="16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even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compulsory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exceptions.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5217789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59491-964C-0569-627C-8C7BC44B94B1}"/>
              </a:ext>
            </a:extLst>
          </p:cNvPr>
          <p:cNvSpPr txBox="1"/>
          <p:nvPr/>
        </p:nvSpPr>
        <p:spPr bwMode="ltGray">
          <a:xfrm>
            <a:off x="512764" y="1287991"/>
            <a:ext cx="8412480" cy="13733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Inheritance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allows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to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define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new</a:t>
            </a:r>
            <a:r>
              <a:rPr lang="en-US" sz="1400" spc="-6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classes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by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rgbClr val="00A3E0"/>
                </a:solidFill>
                <a:latin typeface="+mn-lt"/>
                <a:cs typeface="Verdana"/>
              </a:rPr>
              <a:t>reusing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other</a:t>
            </a:r>
            <a:r>
              <a:rPr lang="en-US" sz="1400" spc="-9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classes,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specifying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just</a:t>
            </a:r>
            <a:r>
              <a:rPr lang="en-US" sz="1400" spc="-8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the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rgbClr val="00A3E0"/>
                </a:solidFill>
                <a:latin typeface="+mn-lt"/>
                <a:cs typeface="Verdana"/>
              </a:rPr>
              <a:t>differences.</a:t>
            </a:r>
          </a:p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400" spc="-10" dirty="0">
              <a:solidFill>
                <a:srgbClr val="00A3E0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It is possible to define a new class (subclass) by saying that the class must be like other class (superclass):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734DB46-C01D-3399-9FAE-9FC3A2961549}"/>
              </a:ext>
            </a:extLst>
          </p:cNvPr>
          <p:cNvGrpSpPr/>
          <p:nvPr/>
        </p:nvGrpSpPr>
        <p:grpSpPr>
          <a:xfrm>
            <a:off x="840162" y="3406533"/>
            <a:ext cx="5229860" cy="1278255"/>
            <a:chOff x="1016838" y="3956939"/>
            <a:chExt cx="5229860" cy="127825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FDE4CB1-2060-3BA7-C819-96A56C766D00}"/>
                </a:ext>
              </a:extLst>
            </p:cNvPr>
            <p:cNvSpPr/>
            <p:nvPr/>
          </p:nvSpPr>
          <p:spPr>
            <a:xfrm>
              <a:off x="1025804" y="3965917"/>
              <a:ext cx="5211445" cy="1259205"/>
            </a:xfrm>
            <a:custGeom>
              <a:avLst/>
              <a:gdLst/>
              <a:ahLst/>
              <a:cxnLst/>
              <a:rect l="l" t="t" r="r" b="b"/>
              <a:pathLst>
                <a:path w="5211445" h="1259204">
                  <a:moveTo>
                    <a:pt x="5210924" y="1100505"/>
                  </a:moveTo>
                  <a:lnTo>
                    <a:pt x="5210924" y="0"/>
                  </a:lnTo>
                  <a:lnTo>
                    <a:pt x="0" y="0"/>
                  </a:lnTo>
                  <a:lnTo>
                    <a:pt x="0" y="1258989"/>
                  </a:lnTo>
                  <a:lnTo>
                    <a:pt x="4560506" y="1258989"/>
                  </a:lnTo>
                  <a:lnTo>
                    <a:pt x="5210924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D22ECE1-B207-632B-496B-C419F1563F47}"/>
                </a:ext>
              </a:extLst>
            </p:cNvPr>
            <p:cNvSpPr/>
            <p:nvPr/>
          </p:nvSpPr>
          <p:spPr>
            <a:xfrm>
              <a:off x="1016838" y="3956939"/>
              <a:ext cx="5229225" cy="1276985"/>
            </a:xfrm>
            <a:custGeom>
              <a:avLst/>
              <a:gdLst/>
              <a:ahLst/>
              <a:cxnLst/>
              <a:rect l="l" t="t" r="r" b="b"/>
              <a:pathLst>
                <a:path w="5229225" h="1276985">
                  <a:moveTo>
                    <a:pt x="5228869" y="1113624"/>
                  </a:moveTo>
                  <a:lnTo>
                    <a:pt x="5228869" y="4013"/>
                  </a:lnTo>
                  <a:lnTo>
                    <a:pt x="522484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1272921"/>
                  </a:lnTo>
                  <a:lnTo>
                    <a:pt x="4013" y="1276934"/>
                  </a:lnTo>
                  <a:lnTo>
                    <a:pt x="8966" y="1276934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5210924" y="17945"/>
                  </a:lnTo>
                  <a:lnTo>
                    <a:pt x="5210924" y="8978"/>
                  </a:lnTo>
                  <a:lnTo>
                    <a:pt x="5219890" y="8978"/>
                  </a:lnTo>
                  <a:lnTo>
                    <a:pt x="5219890" y="1118716"/>
                  </a:lnTo>
                  <a:lnTo>
                    <a:pt x="5226037" y="1117219"/>
                  </a:lnTo>
                  <a:lnTo>
                    <a:pt x="5228869" y="1113624"/>
                  </a:lnTo>
                  <a:close/>
                </a:path>
                <a:path w="5229225" h="127698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229225" h="1276985">
                  <a:moveTo>
                    <a:pt x="17932" y="12589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258989"/>
                  </a:lnTo>
                  <a:lnTo>
                    <a:pt x="17932" y="1258989"/>
                  </a:lnTo>
                  <a:close/>
                </a:path>
                <a:path w="5229225" h="1276985">
                  <a:moveTo>
                    <a:pt x="4568394" y="1258989"/>
                  </a:moveTo>
                  <a:lnTo>
                    <a:pt x="8966" y="1258989"/>
                  </a:lnTo>
                  <a:lnTo>
                    <a:pt x="8966" y="1267968"/>
                  </a:lnTo>
                  <a:lnTo>
                    <a:pt x="17932" y="1267968"/>
                  </a:lnTo>
                  <a:lnTo>
                    <a:pt x="17932" y="1276934"/>
                  </a:lnTo>
                  <a:lnTo>
                    <a:pt x="4567351" y="1276934"/>
                  </a:lnTo>
                  <a:lnTo>
                    <a:pt x="4567351" y="1259243"/>
                  </a:lnTo>
                  <a:lnTo>
                    <a:pt x="4568394" y="1258989"/>
                  </a:lnTo>
                  <a:close/>
                </a:path>
                <a:path w="5229225" h="1276985">
                  <a:moveTo>
                    <a:pt x="17932" y="1276934"/>
                  </a:moveTo>
                  <a:lnTo>
                    <a:pt x="17932" y="1267968"/>
                  </a:lnTo>
                  <a:lnTo>
                    <a:pt x="8966" y="1267968"/>
                  </a:lnTo>
                  <a:lnTo>
                    <a:pt x="8966" y="1276934"/>
                  </a:lnTo>
                  <a:lnTo>
                    <a:pt x="17932" y="1276934"/>
                  </a:lnTo>
                  <a:close/>
                </a:path>
                <a:path w="5229225" h="1276985">
                  <a:moveTo>
                    <a:pt x="4569472" y="1267968"/>
                  </a:moveTo>
                  <a:lnTo>
                    <a:pt x="4569472" y="1258989"/>
                  </a:lnTo>
                  <a:lnTo>
                    <a:pt x="4568394" y="1258989"/>
                  </a:lnTo>
                  <a:lnTo>
                    <a:pt x="4567351" y="1259243"/>
                  </a:lnTo>
                  <a:lnTo>
                    <a:pt x="4569472" y="1267968"/>
                  </a:lnTo>
                  <a:close/>
                </a:path>
                <a:path w="5229225" h="1276985">
                  <a:moveTo>
                    <a:pt x="4569472" y="1276934"/>
                  </a:moveTo>
                  <a:lnTo>
                    <a:pt x="4569472" y="1267968"/>
                  </a:lnTo>
                  <a:lnTo>
                    <a:pt x="4567351" y="1259243"/>
                  </a:lnTo>
                  <a:lnTo>
                    <a:pt x="4567351" y="1276934"/>
                  </a:lnTo>
                  <a:lnTo>
                    <a:pt x="4569472" y="1276934"/>
                  </a:lnTo>
                  <a:close/>
                </a:path>
                <a:path w="5229225" h="1276985">
                  <a:moveTo>
                    <a:pt x="5219890" y="1109484"/>
                  </a:moveTo>
                  <a:lnTo>
                    <a:pt x="5217769" y="1100759"/>
                  </a:lnTo>
                  <a:lnTo>
                    <a:pt x="4568394" y="1258989"/>
                  </a:lnTo>
                  <a:lnTo>
                    <a:pt x="4569472" y="1258989"/>
                  </a:lnTo>
                  <a:lnTo>
                    <a:pt x="4569472" y="1276934"/>
                  </a:lnTo>
                  <a:lnTo>
                    <a:pt x="4571606" y="1276680"/>
                  </a:lnTo>
                  <a:lnTo>
                    <a:pt x="5210924" y="1120901"/>
                  </a:lnTo>
                  <a:lnTo>
                    <a:pt x="5210924" y="1109484"/>
                  </a:lnTo>
                  <a:lnTo>
                    <a:pt x="5219890" y="1109484"/>
                  </a:lnTo>
                  <a:close/>
                </a:path>
                <a:path w="5229225" h="1276985">
                  <a:moveTo>
                    <a:pt x="5219890" y="17945"/>
                  </a:moveTo>
                  <a:lnTo>
                    <a:pt x="5219890" y="8978"/>
                  </a:lnTo>
                  <a:lnTo>
                    <a:pt x="5210924" y="8978"/>
                  </a:lnTo>
                  <a:lnTo>
                    <a:pt x="5210924" y="17945"/>
                  </a:lnTo>
                  <a:lnTo>
                    <a:pt x="5219890" y="17945"/>
                  </a:lnTo>
                  <a:close/>
                </a:path>
                <a:path w="5229225" h="1276985">
                  <a:moveTo>
                    <a:pt x="5219890" y="1109484"/>
                  </a:moveTo>
                  <a:lnTo>
                    <a:pt x="5219890" y="17945"/>
                  </a:lnTo>
                  <a:lnTo>
                    <a:pt x="5210924" y="17945"/>
                  </a:lnTo>
                  <a:lnTo>
                    <a:pt x="5210924" y="1102427"/>
                  </a:lnTo>
                  <a:lnTo>
                    <a:pt x="5217769" y="1100759"/>
                  </a:lnTo>
                  <a:lnTo>
                    <a:pt x="5219890" y="1109484"/>
                  </a:lnTo>
                  <a:close/>
                </a:path>
                <a:path w="5229225" h="1276985">
                  <a:moveTo>
                    <a:pt x="5219890" y="1118716"/>
                  </a:moveTo>
                  <a:lnTo>
                    <a:pt x="5219890" y="1109484"/>
                  </a:lnTo>
                  <a:lnTo>
                    <a:pt x="5210924" y="1109484"/>
                  </a:lnTo>
                  <a:lnTo>
                    <a:pt x="5210924" y="1120901"/>
                  </a:lnTo>
                  <a:lnTo>
                    <a:pt x="5219890" y="1118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FAB3D17-A9E6-E71D-A181-F1CEE7BD37A3}"/>
                </a:ext>
              </a:extLst>
            </p:cNvPr>
            <p:cNvSpPr/>
            <p:nvPr/>
          </p:nvSpPr>
          <p:spPr>
            <a:xfrm>
              <a:off x="5586310" y="5066423"/>
              <a:ext cx="650875" cy="158750"/>
            </a:xfrm>
            <a:custGeom>
              <a:avLst/>
              <a:gdLst/>
              <a:ahLst/>
              <a:cxnLst/>
              <a:rect l="l" t="t" r="r" b="b"/>
              <a:pathLst>
                <a:path w="650875" h="158750">
                  <a:moveTo>
                    <a:pt x="650417" y="0"/>
                  </a:moveTo>
                  <a:lnTo>
                    <a:pt x="562129" y="3078"/>
                  </a:lnTo>
                  <a:lnTo>
                    <a:pt x="490768" y="6082"/>
                  </a:lnTo>
                  <a:lnTo>
                    <a:pt x="386804" y="10950"/>
                  </a:lnTo>
                  <a:lnTo>
                    <a:pt x="348192" y="12358"/>
                  </a:lnTo>
                  <a:lnTo>
                    <a:pt x="282683" y="11979"/>
                  </a:lnTo>
                  <a:lnTo>
                    <a:pt x="212760" y="5819"/>
                  </a:lnTo>
                  <a:lnTo>
                    <a:pt x="168630" y="0"/>
                  </a:lnTo>
                  <a:lnTo>
                    <a:pt x="0" y="158483"/>
                  </a:lnTo>
                  <a:lnTo>
                    <a:pt x="65041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90E65B5-DEE0-3DB4-C92D-6303B55FF420}"/>
                </a:ext>
              </a:extLst>
            </p:cNvPr>
            <p:cNvSpPr/>
            <p:nvPr/>
          </p:nvSpPr>
          <p:spPr>
            <a:xfrm>
              <a:off x="5576494" y="5057152"/>
              <a:ext cx="669925" cy="177800"/>
            </a:xfrm>
            <a:custGeom>
              <a:avLst/>
              <a:gdLst/>
              <a:ahLst/>
              <a:cxnLst/>
              <a:rect l="l" t="t" r="r" b="b"/>
              <a:pathLst>
                <a:path w="669925" h="177800">
                  <a:moveTo>
                    <a:pt x="660514" y="18429"/>
                  </a:moveTo>
                  <a:lnTo>
                    <a:pt x="660514" y="18237"/>
                  </a:lnTo>
                  <a:lnTo>
                    <a:pt x="584601" y="20843"/>
                  </a:lnTo>
                  <a:lnTo>
                    <a:pt x="572888" y="21318"/>
                  </a:lnTo>
                  <a:lnTo>
                    <a:pt x="40766" y="150971"/>
                  </a:lnTo>
                  <a:lnTo>
                    <a:pt x="15963" y="174282"/>
                  </a:lnTo>
                  <a:lnTo>
                    <a:pt x="9829" y="167741"/>
                  </a:lnTo>
                  <a:lnTo>
                    <a:pt x="3683" y="161213"/>
                  </a:lnTo>
                  <a:lnTo>
                    <a:pt x="711" y="163995"/>
                  </a:lnTo>
                  <a:lnTo>
                    <a:pt x="0" y="168452"/>
                  </a:lnTo>
                  <a:lnTo>
                    <a:pt x="3873" y="175602"/>
                  </a:lnTo>
                  <a:lnTo>
                    <a:pt x="8000" y="177431"/>
                  </a:lnTo>
                  <a:lnTo>
                    <a:pt x="660514" y="18429"/>
                  </a:lnTo>
                  <a:close/>
                </a:path>
                <a:path w="669925" h="177800">
                  <a:moveTo>
                    <a:pt x="669747" y="12623"/>
                  </a:moveTo>
                  <a:lnTo>
                    <a:pt x="668502" y="3505"/>
                  </a:lnTo>
                  <a:lnTo>
                    <a:pt x="664552" y="152"/>
                  </a:lnTo>
                  <a:lnTo>
                    <a:pt x="584601" y="2888"/>
                  </a:lnTo>
                  <a:lnTo>
                    <a:pt x="521502" y="5445"/>
                  </a:lnTo>
                  <a:lnTo>
                    <a:pt x="468904" y="7838"/>
                  </a:lnTo>
                  <a:lnTo>
                    <a:pt x="425050" y="9935"/>
                  </a:lnTo>
                  <a:lnTo>
                    <a:pt x="388184" y="11600"/>
                  </a:lnTo>
                  <a:lnTo>
                    <a:pt x="356551" y="12697"/>
                  </a:lnTo>
                  <a:lnTo>
                    <a:pt x="328396" y="13093"/>
                  </a:lnTo>
                  <a:lnTo>
                    <a:pt x="295901" y="12423"/>
                  </a:lnTo>
                  <a:lnTo>
                    <a:pt x="262526" y="10256"/>
                  </a:lnTo>
                  <a:lnTo>
                    <a:pt x="224910" y="6330"/>
                  </a:lnTo>
                  <a:lnTo>
                    <a:pt x="179692" y="380"/>
                  </a:lnTo>
                  <a:lnTo>
                    <a:pt x="176999" y="0"/>
                  </a:lnTo>
                  <a:lnTo>
                    <a:pt x="174294" y="863"/>
                  </a:lnTo>
                  <a:lnTo>
                    <a:pt x="3683" y="161213"/>
                  </a:lnTo>
                  <a:lnTo>
                    <a:pt x="7696" y="165492"/>
                  </a:lnTo>
                  <a:lnTo>
                    <a:pt x="7696" y="159029"/>
                  </a:lnTo>
                  <a:lnTo>
                    <a:pt x="40766" y="150971"/>
                  </a:lnTo>
                  <a:lnTo>
                    <a:pt x="177203" y="22745"/>
                  </a:lnTo>
                  <a:lnTo>
                    <a:pt x="177203" y="18148"/>
                  </a:lnTo>
                  <a:lnTo>
                    <a:pt x="178447" y="9270"/>
                  </a:lnTo>
                  <a:lnTo>
                    <a:pt x="184594" y="15798"/>
                  </a:lnTo>
                  <a:lnTo>
                    <a:pt x="184594" y="19120"/>
                  </a:lnTo>
                  <a:lnTo>
                    <a:pt x="222774" y="24143"/>
                  </a:lnTo>
                  <a:lnTo>
                    <a:pt x="261005" y="28130"/>
                  </a:lnTo>
                  <a:lnTo>
                    <a:pt x="295133" y="30346"/>
                  </a:lnTo>
                  <a:lnTo>
                    <a:pt x="328396" y="31026"/>
                  </a:lnTo>
                  <a:lnTo>
                    <a:pt x="357014" y="30625"/>
                  </a:lnTo>
                  <a:lnTo>
                    <a:pt x="388916" y="29524"/>
                  </a:lnTo>
                  <a:lnTo>
                    <a:pt x="425897" y="27858"/>
                  </a:lnTo>
                  <a:lnTo>
                    <a:pt x="469753" y="25762"/>
                  </a:lnTo>
                  <a:lnTo>
                    <a:pt x="522278" y="23369"/>
                  </a:lnTo>
                  <a:lnTo>
                    <a:pt x="572888" y="21318"/>
                  </a:lnTo>
                  <a:lnTo>
                    <a:pt x="658088" y="558"/>
                  </a:lnTo>
                  <a:lnTo>
                    <a:pt x="660222" y="9270"/>
                  </a:lnTo>
                  <a:lnTo>
                    <a:pt x="660514" y="18237"/>
                  </a:lnTo>
                  <a:lnTo>
                    <a:pt x="660514" y="18429"/>
                  </a:lnTo>
                  <a:lnTo>
                    <a:pt x="666826" y="16890"/>
                  </a:lnTo>
                  <a:lnTo>
                    <a:pt x="669747" y="12623"/>
                  </a:lnTo>
                  <a:close/>
                </a:path>
                <a:path w="669925" h="177800">
                  <a:moveTo>
                    <a:pt x="40766" y="150971"/>
                  </a:moveTo>
                  <a:lnTo>
                    <a:pt x="7696" y="159029"/>
                  </a:lnTo>
                  <a:lnTo>
                    <a:pt x="9817" y="167754"/>
                  </a:lnTo>
                  <a:lnTo>
                    <a:pt x="15963" y="174282"/>
                  </a:lnTo>
                  <a:lnTo>
                    <a:pt x="40766" y="150971"/>
                  </a:lnTo>
                  <a:close/>
                </a:path>
                <a:path w="669925" h="177800">
                  <a:moveTo>
                    <a:pt x="9817" y="167754"/>
                  </a:moveTo>
                  <a:lnTo>
                    <a:pt x="7696" y="159029"/>
                  </a:lnTo>
                  <a:lnTo>
                    <a:pt x="7696" y="165492"/>
                  </a:lnTo>
                  <a:lnTo>
                    <a:pt x="9817" y="167754"/>
                  </a:lnTo>
                  <a:close/>
                </a:path>
                <a:path w="669925" h="177800">
                  <a:moveTo>
                    <a:pt x="184594" y="15798"/>
                  </a:moveTo>
                  <a:lnTo>
                    <a:pt x="178447" y="9270"/>
                  </a:lnTo>
                  <a:lnTo>
                    <a:pt x="177203" y="18148"/>
                  </a:lnTo>
                  <a:lnTo>
                    <a:pt x="181493" y="18712"/>
                  </a:lnTo>
                  <a:lnTo>
                    <a:pt x="184594" y="15798"/>
                  </a:lnTo>
                  <a:close/>
                </a:path>
                <a:path w="669925" h="177800">
                  <a:moveTo>
                    <a:pt x="181493" y="18712"/>
                  </a:moveTo>
                  <a:lnTo>
                    <a:pt x="177203" y="18148"/>
                  </a:lnTo>
                  <a:lnTo>
                    <a:pt x="177203" y="22745"/>
                  </a:lnTo>
                  <a:lnTo>
                    <a:pt x="181493" y="18712"/>
                  </a:lnTo>
                  <a:close/>
                </a:path>
                <a:path w="669925" h="177800">
                  <a:moveTo>
                    <a:pt x="184594" y="19120"/>
                  </a:moveTo>
                  <a:lnTo>
                    <a:pt x="184594" y="15798"/>
                  </a:lnTo>
                  <a:lnTo>
                    <a:pt x="181493" y="18712"/>
                  </a:lnTo>
                  <a:lnTo>
                    <a:pt x="184594" y="19120"/>
                  </a:lnTo>
                  <a:close/>
                </a:path>
                <a:path w="669925" h="177800">
                  <a:moveTo>
                    <a:pt x="660514" y="18237"/>
                  </a:moveTo>
                  <a:lnTo>
                    <a:pt x="660222" y="9270"/>
                  </a:lnTo>
                  <a:lnTo>
                    <a:pt x="658088" y="558"/>
                  </a:lnTo>
                  <a:lnTo>
                    <a:pt x="572888" y="21318"/>
                  </a:lnTo>
                  <a:lnTo>
                    <a:pt x="585267" y="20816"/>
                  </a:lnTo>
                  <a:lnTo>
                    <a:pt x="660514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0928FBE-09DD-3FAE-1A80-E27DDD88633C}"/>
              </a:ext>
            </a:extLst>
          </p:cNvPr>
          <p:cNvSpPr txBox="1"/>
          <p:nvPr/>
        </p:nvSpPr>
        <p:spPr>
          <a:xfrm>
            <a:off x="968286" y="3537200"/>
            <a:ext cx="4925060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4E27C83-828C-5449-AE3E-447379AC0380}"/>
              </a:ext>
            </a:extLst>
          </p:cNvPr>
          <p:cNvSpPr txBox="1"/>
          <p:nvPr/>
        </p:nvSpPr>
        <p:spPr>
          <a:xfrm>
            <a:off x="6958971" y="3415512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9AC1226-6EC8-CD50-105C-1E43C50CAFE3}"/>
              </a:ext>
            </a:extLst>
          </p:cNvPr>
          <p:cNvSpPr txBox="1"/>
          <p:nvPr/>
        </p:nvSpPr>
        <p:spPr>
          <a:xfrm>
            <a:off x="6958971" y="4853266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5F5B1-5C00-F5CA-2459-2A87984B4CF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7947349" y="4134967"/>
            <a:ext cx="0" cy="71829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09643206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67305"/>
            <a:ext cx="7559675" cy="1707966"/>
          </a:xfrm>
        </p:spPr>
        <p:txBody>
          <a:bodyPr/>
          <a:lstStyle/>
          <a:p>
            <a:r>
              <a:rPr lang="en-GB" dirty="0"/>
              <a:t>STRING OPERATORS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6" y="2937830"/>
            <a:ext cx="7559675" cy="2212019"/>
          </a:xfrm>
        </p:spPr>
        <p:txBody>
          <a:bodyPr/>
          <a:lstStyle/>
          <a:p>
            <a:r>
              <a:rPr lang="en-US" dirty="0"/>
              <a:t>Java provides many operators for Strings: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Concatenation (+)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more...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expression begins with a string and uses the + operator, then the next argument is converted to a string.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Strings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cannot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be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compared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with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==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6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!=.</a:t>
            </a:r>
            <a:endParaRPr lang="en-US" dirty="0"/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C2F86EB9-E1CB-DEF7-0E87-1AC714B891F3}"/>
              </a:ext>
            </a:extLst>
          </p:cNvPr>
          <p:cNvSpPr txBox="1"/>
          <p:nvPr/>
        </p:nvSpPr>
        <p:spPr>
          <a:xfrm>
            <a:off x="8600377" y="5468719"/>
            <a:ext cx="1480247" cy="507831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Use this </a:t>
            </a:r>
            <a:r>
              <a:rPr lang="en-US" sz="900" dirty="0" err="1">
                <a:solidFill>
                  <a:schemeClr val="bg1"/>
                </a:solidFill>
              </a:rPr>
              <a:t>light-coloured</a:t>
            </a:r>
            <a:r>
              <a:rPr lang="en-US" sz="900" dirty="0">
                <a:solidFill>
                  <a:schemeClr val="bg1"/>
                </a:solidFill>
              </a:rPr>
              <a:t> cover template to save on toner when printing.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67093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STRING OPERATORS</a:t>
            </a:r>
            <a:endParaRPr lang="en-GB" sz="180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A5DF5C0-3496-7DBC-BCC6-6AD87BF82321}"/>
              </a:ext>
            </a:extLst>
          </p:cNvPr>
          <p:cNvSpPr txBox="1"/>
          <p:nvPr/>
        </p:nvSpPr>
        <p:spPr>
          <a:xfrm>
            <a:off x="1125859" y="2137754"/>
            <a:ext cx="7583170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285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World!"</a:t>
            </a:r>
            <a:r>
              <a:rPr sz="1850" spc="-10" dirty="0">
                <a:latin typeface="Courier New"/>
                <a:cs typeface="Courier New"/>
              </a:rPr>
              <a:t>; System.out.println(s1);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2105"/>
              </a:lnSpc>
              <a:spcBef>
                <a:spcPts val="173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35,j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44;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value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323151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and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value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j);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263EE3A-465E-B940-A7C3-544BE6F2E7CC}"/>
              </a:ext>
            </a:extLst>
          </p:cNvPr>
          <p:cNvSpPr txBox="1"/>
          <p:nvPr/>
        </p:nvSpPr>
        <p:spPr>
          <a:xfrm>
            <a:off x="1125859" y="5616176"/>
            <a:ext cx="632587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434594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Strings </a:t>
            </a:r>
            <a:r>
              <a:rPr sz="1850" dirty="0">
                <a:latin typeface="Courier New"/>
                <a:cs typeface="Courier New"/>
              </a:rPr>
              <a:t>Hello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World!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35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and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44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1822961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STRING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6D45221-FE81-DADE-C50C-10F26553A8AD}"/>
              </a:ext>
            </a:extLst>
          </p:cNvPr>
          <p:cNvSpPr txBox="1"/>
          <p:nvPr/>
        </p:nvSpPr>
        <p:spPr>
          <a:xfrm>
            <a:off x="989940" y="2292445"/>
            <a:ext cx="6083300" cy="386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Strings2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52412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51840" marR="283845">
              <a:lnSpc>
                <a:spcPts val="1989"/>
              </a:lnSpc>
              <a:spcBef>
                <a:spcPts val="1989"/>
              </a:spcBef>
            </a:pPr>
            <a:r>
              <a:rPr sz="1850" spc="-10" dirty="0">
                <a:latin typeface="Courier New"/>
                <a:cs typeface="Courier New"/>
              </a:rPr>
              <a:t>System.out.println(s1.equals(s2)); </a:t>
            </a:r>
            <a:r>
              <a:rPr sz="1850" spc="-20" dirty="0">
                <a:latin typeface="Courier New"/>
                <a:cs typeface="Courier New"/>
              </a:rPr>
              <a:t>System.out.println(s1.equals(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"Hi"</a:t>
            </a:r>
            <a:r>
              <a:rPr sz="1850" spc="-20" dirty="0">
                <a:latin typeface="Courier New"/>
                <a:cs typeface="Courier New"/>
              </a:rPr>
              <a:t>));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961765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Strings2 </a:t>
            </a: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1294615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Java performs a automatic type conversion in the values when there is no risk for data to be lost.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410325"/>
            <a:ext cx="8525435" cy="3615234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CASTING</a:t>
            </a:r>
            <a:endParaRPr lang="en-GB" sz="1800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1E1F1BE-A79D-4635-91F2-5D610C0D1053}"/>
              </a:ext>
            </a:extLst>
          </p:cNvPr>
          <p:cNvSpPr txBox="1"/>
          <p:nvPr/>
        </p:nvSpPr>
        <p:spPr>
          <a:xfrm>
            <a:off x="1342749" y="3008652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TestWide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id="{64399896-E7E2-B99F-4410-B808F2D0CC20}"/>
              </a:ext>
            </a:extLst>
          </p:cNvPr>
          <p:cNvGraphicFramePr>
            <a:graphicFrameLocks noGrp="1"/>
          </p:cNvGraphicFramePr>
          <p:nvPr/>
        </p:nvGraphicFramePr>
        <p:xfrm>
          <a:off x="1323769" y="3825759"/>
          <a:ext cx="6503670" cy="1512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’x’;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’x’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4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character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long</a:t>
                      </a:r>
                      <a:r>
                        <a:rPr sz="1850" spc="-5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8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34;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34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an</a:t>
                      </a:r>
                      <a:r>
                        <a:rPr sz="1850" spc="-4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850" spc="-5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1002;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1002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an</a:t>
                      </a:r>
                      <a:r>
                        <a:rPr sz="1850" spc="-6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r>
                        <a:rPr sz="1850" spc="-6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3.45F;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3.45F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float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311785">
                        <a:lnSpc>
                          <a:spcPts val="1880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64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29693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order to specify conversions where data can be lost it is necessary to use the cast operator.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410325"/>
            <a:ext cx="8525435" cy="3615234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CASTING</a:t>
            </a:r>
            <a:endParaRPr lang="en-GB" sz="18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87664CE-B197-38CB-8BBF-9913174EC3F3}"/>
              </a:ext>
            </a:extLst>
          </p:cNvPr>
          <p:cNvSpPr txBox="1"/>
          <p:nvPr/>
        </p:nvSpPr>
        <p:spPr>
          <a:xfrm>
            <a:off x="1342749" y="3008652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TestNarrow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BCAB2F0-405F-3260-ED8C-9F7BCE577038}"/>
              </a:ext>
            </a:extLst>
          </p:cNvPr>
          <p:cNvSpPr txBox="1"/>
          <p:nvPr/>
        </p:nvSpPr>
        <p:spPr>
          <a:xfrm>
            <a:off x="1903148" y="3766851"/>
            <a:ext cx="2685415" cy="10642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664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34;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(int)a;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3.45;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(float)d;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F32D11B-5CB3-A64C-ECB3-300DBF2BBFCA}"/>
              </a:ext>
            </a:extLst>
          </p:cNvPr>
          <p:cNvSpPr txBox="1"/>
          <p:nvPr/>
        </p:nvSpPr>
        <p:spPr>
          <a:xfrm>
            <a:off x="5401184" y="4019162"/>
            <a:ext cx="198437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4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long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22B6567-CC86-5259-26AB-48EFE066B8F6}"/>
              </a:ext>
            </a:extLst>
          </p:cNvPr>
          <p:cNvSpPr txBox="1"/>
          <p:nvPr/>
        </p:nvSpPr>
        <p:spPr>
          <a:xfrm>
            <a:off x="5401184" y="4523784"/>
            <a:ext cx="22650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4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d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E0071CA9-539D-D5BE-6EF2-448FC985DB4F}"/>
              </a:ext>
            </a:extLst>
          </p:cNvPr>
          <p:cNvSpPr txBox="1"/>
          <p:nvPr/>
        </p:nvSpPr>
        <p:spPr>
          <a:xfrm>
            <a:off x="1342749" y="4777361"/>
            <a:ext cx="44640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15529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5">
            <a:extLst>
              <a:ext uri="{FF2B5EF4-FFF2-40B4-BE49-F238E27FC236}">
                <a16:creationId xmlns:a16="http://schemas.microsoft.com/office/drawing/2014/main" id="{DA19CCB5-AA2C-3437-FE2F-D8F1B4576568}"/>
              </a:ext>
            </a:extLst>
          </p:cNvPr>
          <p:cNvGrpSpPr/>
          <p:nvPr/>
        </p:nvGrpSpPr>
        <p:grpSpPr>
          <a:xfrm>
            <a:off x="6218969" y="3229417"/>
            <a:ext cx="1926923" cy="880179"/>
            <a:chOff x="656755" y="2699219"/>
            <a:chExt cx="3254375" cy="2075180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B50371C3-4D1D-9AD2-5645-91B2A0ABE716}"/>
                </a:ext>
              </a:extLst>
            </p:cNvPr>
            <p:cNvSpPr/>
            <p:nvPr/>
          </p:nvSpPr>
          <p:spPr>
            <a:xfrm>
              <a:off x="665734" y="2708186"/>
              <a:ext cx="3235960" cy="2056764"/>
            </a:xfrm>
            <a:custGeom>
              <a:avLst/>
              <a:gdLst/>
              <a:ahLst/>
              <a:cxnLst/>
              <a:rect l="l" t="t" r="r" b="b"/>
              <a:pathLst>
                <a:path w="3235960" h="2056764">
                  <a:moveTo>
                    <a:pt x="3235591" y="1799107"/>
                  </a:moveTo>
                  <a:lnTo>
                    <a:pt x="3235591" y="0"/>
                  </a:lnTo>
                  <a:lnTo>
                    <a:pt x="0" y="0"/>
                  </a:lnTo>
                  <a:lnTo>
                    <a:pt x="0" y="2056485"/>
                  </a:lnTo>
                  <a:lnTo>
                    <a:pt x="2831134" y="2056485"/>
                  </a:lnTo>
                  <a:lnTo>
                    <a:pt x="3235591" y="179910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4B05D311-CC0D-1ADA-457A-6A760B8D3B6B}"/>
                </a:ext>
              </a:extLst>
            </p:cNvPr>
            <p:cNvSpPr/>
            <p:nvPr/>
          </p:nvSpPr>
          <p:spPr>
            <a:xfrm>
              <a:off x="656755" y="2699219"/>
              <a:ext cx="3253740" cy="2074545"/>
            </a:xfrm>
            <a:custGeom>
              <a:avLst/>
              <a:gdLst/>
              <a:ahLst/>
              <a:cxnLst/>
              <a:rect l="l" t="t" r="r" b="b"/>
              <a:pathLst>
                <a:path w="3253740" h="2074545">
                  <a:moveTo>
                    <a:pt x="3253536" y="1811134"/>
                  </a:moveTo>
                  <a:lnTo>
                    <a:pt x="3253536" y="4013"/>
                  </a:lnTo>
                  <a:lnTo>
                    <a:pt x="3249523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2070404"/>
                  </a:lnTo>
                  <a:lnTo>
                    <a:pt x="4025" y="2074418"/>
                  </a:lnTo>
                  <a:lnTo>
                    <a:pt x="8978" y="2074418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3235591" y="17945"/>
                  </a:lnTo>
                  <a:lnTo>
                    <a:pt x="3235591" y="8966"/>
                  </a:lnTo>
                  <a:lnTo>
                    <a:pt x="3244570" y="8966"/>
                  </a:lnTo>
                  <a:lnTo>
                    <a:pt x="3244570" y="1818695"/>
                  </a:lnTo>
                  <a:lnTo>
                    <a:pt x="3251962" y="1813991"/>
                  </a:lnTo>
                  <a:lnTo>
                    <a:pt x="3253536" y="1811134"/>
                  </a:lnTo>
                  <a:close/>
                </a:path>
                <a:path w="3253740" h="2074545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3253740" h="2074545">
                  <a:moveTo>
                    <a:pt x="17945" y="205647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2056472"/>
                  </a:lnTo>
                  <a:lnTo>
                    <a:pt x="17945" y="2056472"/>
                  </a:lnTo>
                  <a:close/>
                </a:path>
                <a:path w="3253740" h="2074545">
                  <a:moveTo>
                    <a:pt x="2837515" y="2056472"/>
                  </a:moveTo>
                  <a:lnTo>
                    <a:pt x="8978" y="2056472"/>
                  </a:lnTo>
                  <a:lnTo>
                    <a:pt x="8978" y="2065451"/>
                  </a:lnTo>
                  <a:lnTo>
                    <a:pt x="17945" y="2065451"/>
                  </a:lnTo>
                  <a:lnTo>
                    <a:pt x="17945" y="2074418"/>
                  </a:lnTo>
                  <a:lnTo>
                    <a:pt x="2835300" y="2074418"/>
                  </a:lnTo>
                  <a:lnTo>
                    <a:pt x="2835300" y="2057882"/>
                  </a:lnTo>
                  <a:lnTo>
                    <a:pt x="2837515" y="2056472"/>
                  </a:lnTo>
                  <a:close/>
                </a:path>
                <a:path w="3253740" h="2074545">
                  <a:moveTo>
                    <a:pt x="17945" y="2074418"/>
                  </a:moveTo>
                  <a:lnTo>
                    <a:pt x="17945" y="2065451"/>
                  </a:lnTo>
                  <a:lnTo>
                    <a:pt x="8978" y="2065451"/>
                  </a:lnTo>
                  <a:lnTo>
                    <a:pt x="8978" y="2074418"/>
                  </a:lnTo>
                  <a:lnTo>
                    <a:pt x="17945" y="2074418"/>
                  </a:lnTo>
                  <a:close/>
                </a:path>
                <a:path w="3253740" h="2074545">
                  <a:moveTo>
                    <a:pt x="2840113" y="2065451"/>
                  </a:moveTo>
                  <a:lnTo>
                    <a:pt x="2840113" y="2056472"/>
                  </a:lnTo>
                  <a:lnTo>
                    <a:pt x="2837515" y="2056472"/>
                  </a:lnTo>
                  <a:lnTo>
                    <a:pt x="2835300" y="2057882"/>
                  </a:lnTo>
                  <a:lnTo>
                    <a:pt x="2840113" y="2065451"/>
                  </a:lnTo>
                  <a:close/>
                </a:path>
                <a:path w="3253740" h="2074545">
                  <a:moveTo>
                    <a:pt x="2840113" y="2074418"/>
                  </a:moveTo>
                  <a:lnTo>
                    <a:pt x="2840113" y="2065451"/>
                  </a:lnTo>
                  <a:lnTo>
                    <a:pt x="2835300" y="2057882"/>
                  </a:lnTo>
                  <a:lnTo>
                    <a:pt x="2835300" y="2074418"/>
                  </a:lnTo>
                  <a:lnTo>
                    <a:pt x="2840113" y="2074418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39757" y="1800504"/>
                  </a:lnTo>
                  <a:lnTo>
                    <a:pt x="2837515" y="2056472"/>
                  </a:lnTo>
                  <a:lnTo>
                    <a:pt x="2840113" y="2056472"/>
                  </a:lnTo>
                  <a:lnTo>
                    <a:pt x="2840113" y="2074418"/>
                  </a:lnTo>
                  <a:lnTo>
                    <a:pt x="2841828" y="2074418"/>
                  </a:lnTo>
                  <a:lnTo>
                    <a:pt x="2843491" y="2073935"/>
                  </a:lnTo>
                  <a:lnTo>
                    <a:pt x="3235591" y="1824409"/>
                  </a:lnTo>
                  <a:lnTo>
                    <a:pt x="3235591" y="1808073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7945"/>
                  </a:moveTo>
                  <a:lnTo>
                    <a:pt x="3244570" y="8966"/>
                  </a:lnTo>
                  <a:lnTo>
                    <a:pt x="3235591" y="8966"/>
                  </a:lnTo>
                  <a:lnTo>
                    <a:pt x="3235591" y="17945"/>
                  </a:lnTo>
                  <a:lnTo>
                    <a:pt x="3244570" y="17945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44570" y="17945"/>
                  </a:lnTo>
                  <a:lnTo>
                    <a:pt x="3235591" y="17945"/>
                  </a:lnTo>
                  <a:lnTo>
                    <a:pt x="3235591" y="1803155"/>
                  </a:lnTo>
                  <a:lnTo>
                    <a:pt x="3239757" y="1800504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818695"/>
                  </a:moveTo>
                  <a:lnTo>
                    <a:pt x="3244570" y="1808073"/>
                  </a:lnTo>
                  <a:lnTo>
                    <a:pt x="3235591" y="1808073"/>
                  </a:lnTo>
                  <a:lnTo>
                    <a:pt x="3235591" y="1824409"/>
                  </a:lnTo>
                  <a:lnTo>
                    <a:pt x="3244570" y="1818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7EECB830-9A79-A08E-9D07-788B5357C85B}"/>
                </a:ext>
              </a:extLst>
            </p:cNvPr>
            <p:cNvSpPr/>
            <p:nvPr/>
          </p:nvSpPr>
          <p:spPr>
            <a:xfrm>
              <a:off x="3496868" y="4507293"/>
              <a:ext cx="404495" cy="257810"/>
            </a:xfrm>
            <a:custGeom>
              <a:avLst/>
              <a:gdLst/>
              <a:ahLst/>
              <a:cxnLst/>
              <a:rect l="l" t="t" r="r" b="b"/>
              <a:pathLst>
                <a:path w="404495" h="257810">
                  <a:moveTo>
                    <a:pt x="404456" y="0"/>
                  </a:moveTo>
                  <a:lnTo>
                    <a:pt x="329264" y="6720"/>
                  </a:lnTo>
                  <a:lnTo>
                    <a:pt x="233060" y="17964"/>
                  </a:lnTo>
                  <a:lnTo>
                    <a:pt x="201181" y="20226"/>
                  </a:lnTo>
                  <a:lnTo>
                    <a:pt x="172872" y="18740"/>
                  </a:lnTo>
                  <a:lnTo>
                    <a:pt x="142700" y="12375"/>
                  </a:lnTo>
                  <a:lnTo>
                    <a:pt x="105232" y="0"/>
                  </a:lnTo>
                  <a:lnTo>
                    <a:pt x="0" y="257378"/>
                  </a:lnTo>
                  <a:lnTo>
                    <a:pt x="40445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75C2656A-9F4F-99C0-B519-8A78A5D27A79}"/>
                </a:ext>
              </a:extLst>
            </p:cNvPr>
            <p:cNvSpPr/>
            <p:nvPr/>
          </p:nvSpPr>
          <p:spPr>
            <a:xfrm>
              <a:off x="3487089" y="4497209"/>
              <a:ext cx="424180" cy="277495"/>
            </a:xfrm>
            <a:custGeom>
              <a:avLst/>
              <a:gdLst/>
              <a:ahLst/>
              <a:cxnLst/>
              <a:rect l="l" t="t" r="r" b="b"/>
              <a:pathLst>
                <a:path w="424179" h="277495">
                  <a:moveTo>
                    <a:pt x="414909" y="20284"/>
                  </a:moveTo>
                  <a:lnTo>
                    <a:pt x="414909" y="19024"/>
                  </a:lnTo>
                  <a:lnTo>
                    <a:pt x="378318" y="22312"/>
                  </a:lnTo>
                  <a:lnTo>
                    <a:pt x="28749" y="244758"/>
                  </a:lnTo>
                  <a:lnTo>
                    <a:pt x="18084" y="270840"/>
                  </a:lnTo>
                  <a:lnTo>
                    <a:pt x="9791" y="267449"/>
                  </a:lnTo>
                  <a:lnTo>
                    <a:pt x="1485" y="264058"/>
                  </a:lnTo>
                  <a:lnTo>
                    <a:pt x="0" y="267677"/>
                  </a:lnTo>
                  <a:lnTo>
                    <a:pt x="1041" y="271843"/>
                  </a:lnTo>
                  <a:lnTo>
                    <a:pt x="7023" y="276847"/>
                  </a:lnTo>
                  <a:lnTo>
                    <a:pt x="11302" y="277126"/>
                  </a:lnTo>
                  <a:lnTo>
                    <a:pt x="414909" y="20284"/>
                  </a:lnTo>
                  <a:close/>
                </a:path>
                <a:path w="424179" h="277495">
                  <a:moveTo>
                    <a:pt x="424040" y="11163"/>
                  </a:moveTo>
                  <a:lnTo>
                    <a:pt x="421449" y="3340"/>
                  </a:lnTo>
                  <a:lnTo>
                    <a:pt x="417664" y="825"/>
                  </a:lnTo>
                  <a:lnTo>
                    <a:pt x="413562" y="1143"/>
                  </a:lnTo>
                  <a:lnTo>
                    <a:pt x="335698" y="8142"/>
                  </a:lnTo>
                  <a:lnTo>
                    <a:pt x="279107" y="14693"/>
                  </a:lnTo>
                  <a:lnTo>
                    <a:pt x="238005" y="19531"/>
                  </a:lnTo>
                  <a:lnTo>
                    <a:pt x="206603" y="21386"/>
                  </a:lnTo>
                  <a:lnTo>
                    <a:pt x="167800" y="17073"/>
                  </a:lnTo>
                  <a:lnTo>
                    <a:pt x="118110" y="1663"/>
                  </a:lnTo>
                  <a:lnTo>
                    <a:pt x="113588" y="0"/>
                  </a:lnTo>
                  <a:lnTo>
                    <a:pt x="108534" y="2222"/>
                  </a:lnTo>
                  <a:lnTo>
                    <a:pt x="1485" y="264058"/>
                  </a:lnTo>
                  <a:lnTo>
                    <a:pt x="4965" y="265486"/>
                  </a:lnTo>
                  <a:lnTo>
                    <a:pt x="4965" y="259892"/>
                  </a:lnTo>
                  <a:lnTo>
                    <a:pt x="28749" y="244758"/>
                  </a:lnTo>
                  <a:lnTo>
                    <a:pt x="111925" y="41335"/>
                  </a:lnTo>
                  <a:lnTo>
                    <a:pt x="111925" y="18503"/>
                  </a:lnTo>
                  <a:lnTo>
                    <a:pt x="115011" y="10083"/>
                  </a:lnTo>
                  <a:lnTo>
                    <a:pt x="123316" y="13474"/>
                  </a:lnTo>
                  <a:lnTo>
                    <a:pt x="123316" y="22407"/>
                  </a:lnTo>
                  <a:lnTo>
                    <a:pt x="140020" y="28132"/>
                  </a:lnTo>
                  <a:lnTo>
                    <a:pt x="163950" y="34588"/>
                  </a:lnTo>
                  <a:lnTo>
                    <a:pt x="185537" y="38206"/>
                  </a:lnTo>
                  <a:lnTo>
                    <a:pt x="206603" y="39319"/>
                  </a:lnTo>
                  <a:lnTo>
                    <a:pt x="239776" y="37378"/>
                  </a:lnTo>
                  <a:lnTo>
                    <a:pt x="281314" y="32510"/>
                  </a:lnTo>
                  <a:lnTo>
                    <a:pt x="337573" y="25972"/>
                  </a:lnTo>
                  <a:lnTo>
                    <a:pt x="378318" y="22312"/>
                  </a:lnTo>
                  <a:lnTo>
                    <a:pt x="409409" y="2527"/>
                  </a:lnTo>
                  <a:lnTo>
                    <a:pt x="414223" y="10083"/>
                  </a:lnTo>
                  <a:lnTo>
                    <a:pt x="414909" y="19024"/>
                  </a:lnTo>
                  <a:lnTo>
                    <a:pt x="414909" y="20284"/>
                  </a:lnTo>
                  <a:lnTo>
                    <a:pt x="422516" y="15443"/>
                  </a:lnTo>
                  <a:lnTo>
                    <a:pt x="424040" y="11163"/>
                  </a:lnTo>
                  <a:close/>
                </a:path>
                <a:path w="424179" h="277495">
                  <a:moveTo>
                    <a:pt x="28749" y="244758"/>
                  </a:moveTo>
                  <a:lnTo>
                    <a:pt x="4965" y="259892"/>
                  </a:lnTo>
                  <a:lnTo>
                    <a:pt x="9778" y="267462"/>
                  </a:lnTo>
                  <a:lnTo>
                    <a:pt x="18084" y="270840"/>
                  </a:lnTo>
                  <a:lnTo>
                    <a:pt x="28749" y="244758"/>
                  </a:lnTo>
                  <a:close/>
                </a:path>
                <a:path w="424179" h="277495">
                  <a:moveTo>
                    <a:pt x="9778" y="267462"/>
                  </a:moveTo>
                  <a:lnTo>
                    <a:pt x="4965" y="259892"/>
                  </a:lnTo>
                  <a:lnTo>
                    <a:pt x="4965" y="265486"/>
                  </a:lnTo>
                  <a:lnTo>
                    <a:pt x="9778" y="267462"/>
                  </a:lnTo>
                  <a:close/>
                </a:path>
                <a:path w="424179" h="277495">
                  <a:moveTo>
                    <a:pt x="123316" y="13474"/>
                  </a:moveTo>
                  <a:lnTo>
                    <a:pt x="115011" y="10083"/>
                  </a:lnTo>
                  <a:lnTo>
                    <a:pt x="111925" y="18503"/>
                  </a:lnTo>
                  <a:lnTo>
                    <a:pt x="120113" y="21309"/>
                  </a:lnTo>
                  <a:lnTo>
                    <a:pt x="123316" y="13474"/>
                  </a:lnTo>
                  <a:close/>
                </a:path>
                <a:path w="424179" h="277495">
                  <a:moveTo>
                    <a:pt x="120113" y="21309"/>
                  </a:moveTo>
                  <a:lnTo>
                    <a:pt x="111925" y="18503"/>
                  </a:lnTo>
                  <a:lnTo>
                    <a:pt x="111925" y="41335"/>
                  </a:lnTo>
                  <a:lnTo>
                    <a:pt x="120113" y="21309"/>
                  </a:lnTo>
                  <a:close/>
                </a:path>
                <a:path w="424179" h="277495">
                  <a:moveTo>
                    <a:pt x="123316" y="22407"/>
                  </a:moveTo>
                  <a:lnTo>
                    <a:pt x="123316" y="13474"/>
                  </a:lnTo>
                  <a:lnTo>
                    <a:pt x="120113" y="21309"/>
                  </a:lnTo>
                  <a:lnTo>
                    <a:pt x="123316" y="22407"/>
                  </a:lnTo>
                  <a:close/>
                </a:path>
                <a:path w="424179" h="277495">
                  <a:moveTo>
                    <a:pt x="414909" y="19024"/>
                  </a:moveTo>
                  <a:lnTo>
                    <a:pt x="414223" y="10083"/>
                  </a:lnTo>
                  <a:lnTo>
                    <a:pt x="409409" y="2527"/>
                  </a:lnTo>
                  <a:lnTo>
                    <a:pt x="378318" y="22312"/>
                  </a:lnTo>
                  <a:lnTo>
                    <a:pt x="414909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03FD7-8A4F-60F9-94FA-6AC5673D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670055"/>
          </a:xfrm>
        </p:spPr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CF288F6-2632-C762-EBFE-A0BF65CCD8D5}"/>
              </a:ext>
            </a:extLst>
          </p:cNvPr>
          <p:cNvSpPr txBox="1"/>
          <p:nvPr/>
        </p:nvSpPr>
        <p:spPr>
          <a:xfrm>
            <a:off x="946277" y="2956226"/>
            <a:ext cx="7445883" cy="49385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possible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control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access</a:t>
            </a:r>
            <a:r>
              <a:rPr sz="16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methods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and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variables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from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other</a:t>
            </a:r>
            <a:r>
              <a:rPr sz="16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with</a:t>
            </a:r>
            <a:r>
              <a:rPr sz="16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modifiers: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D0B3A87-F647-02ED-11EE-E9893F5C555A}"/>
              </a:ext>
            </a:extLst>
          </p:cNvPr>
          <p:cNvSpPr txBox="1"/>
          <p:nvPr/>
        </p:nvSpPr>
        <p:spPr>
          <a:xfrm>
            <a:off x="1085494" y="3541185"/>
            <a:ext cx="1673225" cy="10367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public </a:t>
            </a:r>
            <a:endParaRPr lang="en-US" sz="16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private </a:t>
            </a:r>
            <a:endParaRPr lang="en-US" sz="16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protected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E4AD37C-CD08-2323-6A0B-B8DF912C9BED}"/>
              </a:ext>
            </a:extLst>
          </p:cNvPr>
          <p:cNvSpPr txBox="1"/>
          <p:nvPr/>
        </p:nvSpPr>
        <p:spPr>
          <a:xfrm>
            <a:off x="4179454" y="3256788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CDB74C4-0B14-9302-5021-58512505DE66}"/>
              </a:ext>
            </a:extLst>
          </p:cNvPr>
          <p:cNvSpPr txBox="1"/>
          <p:nvPr/>
        </p:nvSpPr>
        <p:spPr>
          <a:xfrm>
            <a:off x="2921735" y="4694555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FC84A1C-81DE-1B61-F53A-0B2DFAB13948}"/>
              </a:ext>
            </a:extLst>
          </p:cNvPr>
          <p:cNvSpPr txBox="1"/>
          <p:nvPr/>
        </p:nvSpPr>
        <p:spPr>
          <a:xfrm>
            <a:off x="5437173" y="4694555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Novel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D632D269-D53A-DB1E-76EC-23997C514B6F}"/>
              </a:ext>
            </a:extLst>
          </p:cNvPr>
          <p:cNvSpPr txBox="1"/>
          <p:nvPr/>
        </p:nvSpPr>
        <p:spPr>
          <a:xfrm>
            <a:off x="4179454" y="6131039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ScienceFiction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E00353A-0758-21DE-3F22-EBD6AE11B257}"/>
              </a:ext>
            </a:extLst>
          </p:cNvPr>
          <p:cNvSpPr txBox="1"/>
          <p:nvPr/>
        </p:nvSpPr>
        <p:spPr>
          <a:xfrm>
            <a:off x="6694905" y="6131039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Crime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E87DEA3-9942-41C4-567F-72C91DA81DC3}"/>
              </a:ext>
            </a:extLst>
          </p:cNvPr>
          <p:cNvSpPr txBox="1"/>
          <p:nvPr/>
        </p:nvSpPr>
        <p:spPr>
          <a:xfrm>
            <a:off x="6294232" y="3283397"/>
            <a:ext cx="1851660" cy="666115"/>
          </a:xfrm>
          <a:prstGeom prst="rect">
            <a:avLst/>
          </a:prstGeom>
          <a:noFill/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75"/>
              </a:spcBef>
            </a:pP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5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a;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5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b;</a:t>
            </a:r>
            <a:r>
              <a:rPr sz="1500" spc="-2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protected</a:t>
            </a:r>
            <a:r>
              <a:rPr sz="15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c;</a:t>
            </a:r>
            <a:endParaRPr sz="1500" dirty="0">
              <a:latin typeface="Courier New"/>
              <a:cs typeface="Courier New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7D3B79-0084-32F9-0E2A-FC39523D3F36}"/>
              </a:ext>
            </a:extLst>
          </p:cNvPr>
          <p:cNvCxnSpPr>
            <a:stCxn id="11" idx="2"/>
            <a:endCxn id="14" idx="0"/>
          </p:cNvCxnSpPr>
          <p:nvPr/>
        </p:nvCxnSpPr>
        <p:spPr bwMode="auto">
          <a:xfrm rot="16200000" flipH="1">
            <a:off x="5437853" y="3706222"/>
            <a:ext cx="718312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561053F-C701-422C-203F-A88DEBC8E22A}"/>
              </a:ext>
            </a:extLst>
          </p:cNvPr>
          <p:cNvCxnSpPr>
            <a:stCxn id="11" idx="2"/>
            <a:endCxn id="12" idx="0"/>
          </p:cNvCxnSpPr>
          <p:nvPr/>
        </p:nvCxnSpPr>
        <p:spPr bwMode="auto">
          <a:xfrm rot="5400000">
            <a:off x="4179817" y="3706540"/>
            <a:ext cx="718312" cy="125771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31A8A3C-AC41-B520-810D-9FCEBE78B584}"/>
              </a:ext>
            </a:extLst>
          </p:cNvPr>
          <p:cNvCxnSpPr>
            <a:stCxn id="14" idx="2"/>
            <a:endCxn id="15" idx="0"/>
          </p:cNvCxnSpPr>
          <p:nvPr/>
        </p:nvCxnSpPr>
        <p:spPr bwMode="auto">
          <a:xfrm rot="5400000">
            <a:off x="5438495" y="5143347"/>
            <a:ext cx="717029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2DEEA3B-9D47-C38A-3DE5-AEE5E2C86190}"/>
              </a:ext>
            </a:extLst>
          </p:cNvPr>
          <p:cNvCxnSpPr>
            <a:stCxn id="14" idx="2"/>
            <a:endCxn id="16" idx="0"/>
          </p:cNvCxnSpPr>
          <p:nvPr/>
        </p:nvCxnSpPr>
        <p:spPr bwMode="auto">
          <a:xfrm rot="16200000" flipH="1">
            <a:off x="6696538" y="5143658"/>
            <a:ext cx="717029" cy="1257732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03532329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AEBE3054-587A-A3D3-58B2-9D8A769F9F04}"/>
              </a:ext>
            </a:extLst>
          </p:cNvPr>
          <p:cNvGrpSpPr/>
          <p:nvPr/>
        </p:nvGrpSpPr>
        <p:grpSpPr>
          <a:xfrm>
            <a:off x="914029" y="5257718"/>
            <a:ext cx="3792854" cy="557530"/>
            <a:chOff x="1016838" y="5574741"/>
            <a:chExt cx="3792854" cy="557530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6A707504-BB3D-160E-9964-8E8E6B29814E}"/>
                </a:ext>
              </a:extLst>
            </p:cNvPr>
            <p:cNvSpPr/>
            <p:nvPr/>
          </p:nvSpPr>
          <p:spPr>
            <a:xfrm>
              <a:off x="1025804" y="5583707"/>
              <a:ext cx="3774440" cy="539115"/>
            </a:xfrm>
            <a:custGeom>
              <a:avLst/>
              <a:gdLst/>
              <a:ahLst/>
              <a:cxnLst/>
              <a:rect l="l" t="t" r="r" b="b"/>
              <a:pathLst>
                <a:path w="3774440" h="539114">
                  <a:moveTo>
                    <a:pt x="3774440" y="471652"/>
                  </a:moveTo>
                  <a:lnTo>
                    <a:pt x="3774439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3301517" y="538848"/>
                  </a:lnTo>
                  <a:lnTo>
                    <a:pt x="3774440" y="47165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1CBE890B-9DB0-81EC-589F-3DDF42FEC575}"/>
                </a:ext>
              </a:extLst>
            </p:cNvPr>
            <p:cNvSpPr/>
            <p:nvPr/>
          </p:nvSpPr>
          <p:spPr>
            <a:xfrm>
              <a:off x="1016838" y="5574741"/>
              <a:ext cx="3792854" cy="556895"/>
            </a:xfrm>
            <a:custGeom>
              <a:avLst/>
              <a:gdLst/>
              <a:ahLst/>
              <a:cxnLst/>
              <a:rect l="l" t="t" r="r" b="b"/>
              <a:pathLst>
                <a:path w="3792854" h="556895">
                  <a:moveTo>
                    <a:pt x="3792372" y="485076"/>
                  </a:moveTo>
                  <a:lnTo>
                    <a:pt x="3792372" y="4013"/>
                  </a:lnTo>
                  <a:lnTo>
                    <a:pt x="3788359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52767"/>
                  </a:lnTo>
                  <a:lnTo>
                    <a:pt x="4013" y="556780"/>
                  </a:lnTo>
                  <a:lnTo>
                    <a:pt x="8966" y="55678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3774427" y="17932"/>
                  </a:lnTo>
                  <a:lnTo>
                    <a:pt x="3774427" y="8966"/>
                  </a:lnTo>
                  <a:lnTo>
                    <a:pt x="3783406" y="8966"/>
                  </a:lnTo>
                  <a:lnTo>
                    <a:pt x="3783406" y="489667"/>
                  </a:lnTo>
                  <a:lnTo>
                    <a:pt x="3789083" y="488861"/>
                  </a:lnTo>
                  <a:lnTo>
                    <a:pt x="3792372" y="485076"/>
                  </a:lnTo>
                  <a:close/>
                </a:path>
                <a:path w="3792854" h="5568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3792854" h="556895">
                  <a:moveTo>
                    <a:pt x="17932" y="538835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538835"/>
                  </a:lnTo>
                  <a:lnTo>
                    <a:pt x="17932" y="538835"/>
                  </a:lnTo>
                  <a:close/>
                </a:path>
                <a:path w="3792854" h="556895">
                  <a:moveTo>
                    <a:pt x="3310483" y="556780"/>
                  </a:moveTo>
                  <a:lnTo>
                    <a:pt x="3310483" y="547814"/>
                  </a:lnTo>
                  <a:lnTo>
                    <a:pt x="3309226" y="538924"/>
                  </a:lnTo>
                  <a:lnTo>
                    <a:pt x="8966" y="538835"/>
                  </a:lnTo>
                  <a:lnTo>
                    <a:pt x="8966" y="547814"/>
                  </a:lnTo>
                  <a:lnTo>
                    <a:pt x="17932" y="547814"/>
                  </a:lnTo>
                  <a:lnTo>
                    <a:pt x="17932" y="556780"/>
                  </a:lnTo>
                  <a:lnTo>
                    <a:pt x="3310483" y="556780"/>
                  </a:lnTo>
                  <a:close/>
                </a:path>
                <a:path w="3792854" h="556895">
                  <a:moveTo>
                    <a:pt x="17932" y="556780"/>
                  </a:moveTo>
                  <a:lnTo>
                    <a:pt x="17932" y="547814"/>
                  </a:lnTo>
                  <a:lnTo>
                    <a:pt x="8966" y="547814"/>
                  </a:lnTo>
                  <a:lnTo>
                    <a:pt x="8966" y="556780"/>
                  </a:lnTo>
                  <a:lnTo>
                    <a:pt x="17932" y="556780"/>
                  </a:lnTo>
                  <a:close/>
                </a:path>
                <a:path w="3792854" h="556895">
                  <a:moveTo>
                    <a:pt x="3309851" y="538835"/>
                  </a:moveTo>
                  <a:lnTo>
                    <a:pt x="3309226" y="538835"/>
                  </a:lnTo>
                  <a:lnTo>
                    <a:pt x="3309851" y="538835"/>
                  </a:lnTo>
                  <a:close/>
                </a:path>
                <a:path w="3792854" h="556895">
                  <a:moveTo>
                    <a:pt x="3310483" y="547814"/>
                  </a:moveTo>
                  <a:lnTo>
                    <a:pt x="3310483" y="538835"/>
                  </a:lnTo>
                  <a:lnTo>
                    <a:pt x="3309226" y="538924"/>
                  </a:lnTo>
                  <a:lnTo>
                    <a:pt x="3310483" y="547814"/>
                  </a:lnTo>
                  <a:close/>
                </a:path>
                <a:path w="3792854" h="556895">
                  <a:moveTo>
                    <a:pt x="3783406" y="480618"/>
                  </a:moveTo>
                  <a:lnTo>
                    <a:pt x="3782136" y="471728"/>
                  </a:lnTo>
                  <a:lnTo>
                    <a:pt x="3309851" y="538835"/>
                  </a:lnTo>
                  <a:lnTo>
                    <a:pt x="3310483" y="538835"/>
                  </a:lnTo>
                  <a:lnTo>
                    <a:pt x="3310483" y="556780"/>
                  </a:lnTo>
                  <a:lnTo>
                    <a:pt x="3311753" y="556691"/>
                  </a:lnTo>
                  <a:lnTo>
                    <a:pt x="3774427" y="490943"/>
                  </a:lnTo>
                  <a:lnTo>
                    <a:pt x="3774427" y="480618"/>
                  </a:lnTo>
                  <a:lnTo>
                    <a:pt x="3783406" y="480618"/>
                  </a:lnTo>
                  <a:close/>
                </a:path>
                <a:path w="3792854" h="556895">
                  <a:moveTo>
                    <a:pt x="3783406" y="17932"/>
                  </a:moveTo>
                  <a:lnTo>
                    <a:pt x="3783406" y="8966"/>
                  </a:lnTo>
                  <a:lnTo>
                    <a:pt x="3774427" y="8966"/>
                  </a:lnTo>
                  <a:lnTo>
                    <a:pt x="3774427" y="17932"/>
                  </a:lnTo>
                  <a:lnTo>
                    <a:pt x="3783406" y="17932"/>
                  </a:lnTo>
                  <a:close/>
                </a:path>
                <a:path w="3792854" h="556895">
                  <a:moveTo>
                    <a:pt x="3783406" y="480618"/>
                  </a:moveTo>
                  <a:lnTo>
                    <a:pt x="3783406" y="17932"/>
                  </a:lnTo>
                  <a:lnTo>
                    <a:pt x="3774427" y="17932"/>
                  </a:lnTo>
                  <a:lnTo>
                    <a:pt x="3774427" y="472824"/>
                  </a:lnTo>
                  <a:lnTo>
                    <a:pt x="3782136" y="471728"/>
                  </a:lnTo>
                  <a:lnTo>
                    <a:pt x="3783406" y="480618"/>
                  </a:lnTo>
                  <a:close/>
                </a:path>
                <a:path w="3792854" h="556895">
                  <a:moveTo>
                    <a:pt x="3783406" y="489667"/>
                  </a:moveTo>
                  <a:lnTo>
                    <a:pt x="3783406" y="480618"/>
                  </a:lnTo>
                  <a:lnTo>
                    <a:pt x="3774427" y="480618"/>
                  </a:lnTo>
                  <a:lnTo>
                    <a:pt x="3774427" y="490943"/>
                  </a:lnTo>
                  <a:lnTo>
                    <a:pt x="3783406" y="489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972B40AA-2BA0-F75D-0268-CCE47434E5DA}"/>
                </a:ext>
              </a:extLst>
            </p:cNvPr>
            <p:cNvSpPr/>
            <p:nvPr/>
          </p:nvSpPr>
          <p:spPr>
            <a:xfrm>
              <a:off x="4327321" y="6055359"/>
              <a:ext cx="473075" cy="67310"/>
            </a:xfrm>
            <a:custGeom>
              <a:avLst/>
              <a:gdLst/>
              <a:ahLst/>
              <a:cxnLst/>
              <a:rect l="l" t="t" r="r" b="b"/>
              <a:pathLst>
                <a:path w="473075" h="67310">
                  <a:moveTo>
                    <a:pt x="472922" y="0"/>
                  </a:moveTo>
                  <a:lnTo>
                    <a:pt x="385071" y="1727"/>
                  </a:lnTo>
                  <a:lnTo>
                    <a:pt x="272778" y="4785"/>
                  </a:lnTo>
                  <a:lnTo>
                    <a:pt x="235562" y="5450"/>
                  </a:lnTo>
                  <a:lnTo>
                    <a:pt x="202449" y="5096"/>
                  </a:lnTo>
                  <a:lnTo>
                    <a:pt x="167053" y="3390"/>
                  </a:lnTo>
                  <a:lnTo>
                    <a:pt x="122986" y="0"/>
                  </a:lnTo>
                  <a:lnTo>
                    <a:pt x="0" y="67195"/>
                  </a:lnTo>
                  <a:lnTo>
                    <a:pt x="47292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5DEE5A-EBBB-2280-4347-B66A26A80AF6}"/>
                </a:ext>
              </a:extLst>
            </p:cNvPr>
            <p:cNvSpPr/>
            <p:nvPr/>
          </p:nvSpPr>
          <p:spPr>
            <a:xfrm>
              <a:off x="4317441" y="6046266"/>
              <a:ext cx="492125" cy="86360"/>
            </a:xfrm>
            <a:custGeom>
              <a:avLst/>
              <a:gdLst/>
              <a:ahLst/>
              <a:cxnLst/>
              <a:rect l="l" t="t" r="r" b="b"/>
              <a:pathLst>
                <a:path w="492125" h="86360">
                  <a:moveTo>
                    <a:pt x="9880" y="85346"/>
                  </a:moveTo>
                  <a:lnTo>
                    <a:pt x="9880" y="76288"/>
                  </a:lnTo>
                  <a:lnTo>
                    <a:pt x="5587" y="68414"/>
                  </a:lnTo>
                  <a:lnTo>
                    <a:pt x="1777" y="70485"/>
                  </a:lnTo>
                  <a:lnTo>
                    <a:pt x="0" y="75006"/>
                  </a:lnTo>
                  <a:lnTo>
                    <a:pt x="2730" y="83223"/>
                  </a:lnTo>
                  <a:lnTo>
                    <a:pt x="6857" y="85775"/>
                  </a:lnTo>
                  <a:lnTo>
                    <a:pt x="9880" y="85346"/>
                  </a:lnTo>
                  <a:close/>
                </a:path>
                <a:path w="492125" h="86360">
                  <a:moveTo>
                    <a:pt x="492112" y="13106"/>
                  </a:moveTo>
                  <a:lnTo>
                    <a:pt x="491363" y="3657"/>
                  </a:lnTo>
                  <a:lnTo>
                    <a:pt x="487387" y="38"/>
                  </a:lnTo>
                  <a:lnTo>
                    <a:pt x="481520" y="135"/>
                  </a:lnTo>
                  <a:lnTo>
                    <a:pt x="407074" y="1562"/>
                  </a:lnTo>
                  <a:lnTo>
                    <a:pt x="348639" y="3033"/>
                  </a:lnTo>
                  <a:lnTo>
                    <a:pt x="303597" y="4327"/>
                  </a:lnTo>
                  <a:lnTo>
                    <a:pt x="268199" y="5249"/>
                  </a:lnTo>
                  <a:lnTo>
                    <a:pt x="238696" y="5600"/>
                  </a:lnTo>
                  <a:lnTo>
                    <a:pt x="215408" y="5295"/>
                  </a:lnTo>
                  <a:lnTo>
                    <a:pt x="192236" y="4391"/>
                  </a:lnTo>
                  <a:lnTo>
                    <a:pt x="165569" y="2711"/>
                  </a:lnTo>
                  <a:lnTo>
                    <a:pt x="131889" y="0"/>
                  </a:lnTo>
                  <a:lnTo>
                    <a:pt x="130098" y="380"/>
                  </a:lnTo>
                  <a:lnTo>
                    <a:pt x="5587" y="68414"/>
                  </a:lnTo>
                  <a:lnTo>
                    <a:pt x="8623" y="73982"/>
                  </a:lnTo>
                  <a:lnTo>
                    <a:pt x="8623" y="67398"/>
                  </a:lnTo>
                  <a:lnTo>
                    <a:pt x="57576" y="60442"/>
                  </a:lnTo>
                  <a:lnTo>
                    <a:pt x="132092" y="19730"/>
                  </a:lnTo>
                  <a:lnTo>
                    <a:pt x="132092" y="18021"/>
                  </a:lnTo>
                  <a:lnTo>
                    <a:pt x="132867" y="9093"/>
                  </a:lnTo>
                  <a:lnTo>
                    <a:pt x="137172" y="16954"/>
                  </a:lnTo>
                  <a:lnTo>
                    <a:pt x="137172" y="18428"/>
                  </a:lnTo>
                  <a:lnTo>
                    <a:pt x="164260" y="20602"/>
                  </a:lnTo>
                  <a:lnTo>
                    <a:pt x="191314" y="22305"/>
                  </a:lnTo>
                  <a:lnTo>
                    <a:pt x="215870" y="23250"/>
                  </a:lnTo>
                  <a:lnTo>
                    <a:pt x="238696" y="23533"/>
                  </a:lnTo>
                  <a:lnTo>
                    <a:pt x="268571" y="23182"/>
                  </a:lnTo>
                  <a:lnTo>
                    <a:pt x="304111" y="22261"/>
                  </a:lnTo>
                  <a:lnTo>
                    <a:pt x="331901" y="21463"/>
                  </a:lnTo>
                  <a:lnTo>
                    <a:pt x="481520" y="203"/>
                  </a:lnTo>
                  <a:lnTo>
                    <a:pt x="482777" y="9093"/>
                  </a:lnTo>
                  <a:lnTo>
                    <a:pt x="482942" y="18059"/>
                  </a:lnTo>
                  <a:lnTo>
                    <a:pt x="488746" y="17297"/>
                  </a:lnTo>
                  <a:lnTo>
                    <a:pt x="492112" y="13106"/>
                  </a:lnTo>
                  <a:close/>
                </a:path>
                <a:path w="492125" h="86360">
                  <a:moveTo>
                    <a:pt x="57576" y="60442"/>
                  </a:moveTo>
                  <a:lnTo>
                    <a:pt x="8623" y="67398"/>
                  </a:lnTo>
                  <a:lnTo>
                    <a:pt x="9893" y="76288"/>
                  </a:lnTo>
                  <a:lnTo>
                    <a:pt x="14185" y="84150"/>
                  </a:lnTo>
                  <a:lnTo>
                    <a:pt x="57576" y="60442"/>
                  </a:lnTo>
                  <a:close/>
                </a:path>
                <a:path w="492125" h="86360">
                  <a:moveTo>
                    <a:pt x="482942" y="18122"/>
                  </a:moveTo>
                  <a:lnTo>
                    <a:pt x="407074" y="19511"/>
                  </a:lnTo>
                  <a:lnTo>
                    <a:pt x="348639" y="20982"/>
                  </a:lnTo>
                  <a:lnTo>
                    <a:pt x="331901" y="21463"/>
                  </a:lnTo>
                  <a:lnTo>
                    <a:pt x="57576" y="60442"/>
                  </a:lnTo>
                  <a:lnTo>
                    <a:pt x="14185" y="84150"/>
                  </a:lnTo>
                  <a:lnTo>
                    <a:pt x="9893" y="76288"/>
                  </a:lnTo>
                  <a:lnTo>
                    <a:pt x="8623" y="67398"/>
                  </a:lnTo>
                  <a:lnTo>
                    <a:pt x="9880" y="76288"/>
                  </a:lnTo>
                  <a:lnTo>
                    <a:pt x="9880" y="85346"/>
                  </a:lnTo>
                  <a:lnTo>
                    <a:pt x="482942" y="18122"/>
                  </a:lnTo>
                  <a:close/>
                </a:path>
                <a:path w="492125" h="86360">
                  <a:moveTo>
                    <a:pt x="9880" y="76288"/>
                  </a:moveTo>
                  <a:lnTo>
                    <a:pt x="8623" y="67398"/>
                  </a:lnTo>
                  <a:lnTo>
                    <a:pt x="8623" y="73982"/>
                  </a:lnTo>
                  <a:lnTo>
                    <a:pt x="9880" y="76288"/>
                  </a:lnTo>
                  <a:close/>
                </a:path>
                <a:path w="492125" h="86360">
                  <a:moveTo>
                    <a:pt x="137172" y="16954"/>
                  </a:moveTo>
                  <a:lnTo>
                    <a:pt x="132867" y="9093"/>
                  </a:lnTo>
                  <a:lnTo>
                    <a:pt x="132092" y="18021"/>
                  </a:lnTo>
                  <a:lnTo>
                    <a:pt x="134819" y="18240"/>
                  </a:lnTo>
                  <a:lnTo>
                    <a:pt x="137172" y="16954"/>
                  </a:lnTo>
                  <a:close/>
                </a:path>
                <a:path w="492125" h="86360">
                  <a:moveTo>
                    <a:pt x="134819" y="18240"/>
                  </a:moveTo>
                  <a:lnTo>
                    <a:pt x="132092" y="18021"/>
                  </a:lnTo>
                  <a:lnTo>
                    <a:pt x="132092" y="19730"/>
                  </a:lnTo>
                  <a:lnTo>
                    <a:pt x="134819" y="18240"/>
                  </a:lnTo>
                  <a:close/>
                </a:path>
                <a:path w="492125" h="86360">
                  <a:moveTo>
                    <a:pt x="137172" y="18428"/>
                  </a:moveTo>
                  <a:lnTo>
                    <a:pt x="137172" y="16954"/>
                  </a:lnTo>
                  <a:lnTo>
                    <a:pt x="134819" y="18240"/>
                  </a:lnTo>
                  <a:lnTo>
                    <a:pt x="137172" y="18428"/>
                  </a:lnTo>
                  <a:close/>
                </a:path>
                <a:path w="492125" h="86360">
                  <a:moveTo>
                    <a:pt x="482942" y="18059"/>
                  </a:moveTo>
                  <a:lnTo>
                    <a:pt x="482803" y="9093"/>
                  </a:lnTo>
                  <a:lnTo>
                    <a:pt x="481520" y="203"/>
                  </a:lnTo>
                  <a:lnTo>
                    <a:pt x="331901" y="21463"/>
                  </a:lnTo>
                  <a:lnTo>
                    <a:pt x="349139" y="20968"/>
                  </a:lnTo>
                  <a:lnTo>
                    <a:pt x="407476" y="19501"/>
                  </a:lnTo>
                  <a:lnTo>
                    <a:pt x="482942" y="18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934948D8-E3A8-C488-21D8-E68472DD2C48}"/>
              </a:ext>
            </a:extLst>
          </p:cNvPr>
          <p:cNvSpPr txBox="1"/>
          <p:nvPr/>
        </p:nvSpPr>
        <p:spPr>
          <a:xfrm>
            <a:off x="802526" y="1548268"/>
            <a:ext cx="8256276" cy="14564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The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default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allows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full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from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all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classes </a:t>
            </a:r>
            <a:r>
              <a:rPr sz="1600" dirty="0">
                <a:latin typeface="+mn-lt"/>
                <a:cs typeface="Verdana"/>
              </a:rPr>
              <a:t>that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belong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the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same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package.</a:t>
            </a:r>
            <a:endParaRPr lang="en-US" sz="1600" spc="-10" dirty="0">
              <a:latin typeface="+mn-lt"/>
              <a:cs typeface="Verdana"/>
            </a:endParaRPr>
          </a:p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For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example,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it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is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possible</a:t>
            </a:r>
            <a:r>
              <a:rPr lang="en-US" sz="1600" spc="-5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to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set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the</a:t>
            </a:r>
            <a:r>
              <a:rPr lang="en-US" sz="1600" spc="-55" dirty="0">
                <a:latin typeface="+mn-lt"/>
                <a:cs typeface="Verdana"/>
              </a:rPr>
              <a:t> </a:t>
            </a:r>
            <a:r>
              <a:rPr lang="en-US" sz="1600" spc="-10" dirty="0">
                <a:latin typeface="+mn-lt"/>
                <a:cs typeface="Verdana"/>
              </a:rPr>
              <a:t>proceeding </a:t>
            </a:r>
            <a:r>
              <a:rPr lang="en-US" sz="1600" dirty="0">
                <a:latin typeface="+mn-lt"/>
                <a:cs typeface="Verdana"/>
              </a:rPr>
              <a:t>condition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of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a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scientific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book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in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two</a:t>
            </a:r>
            <a:r>
              <a:rPr lang="en-US" sz="1600" spc="-40" dirty="0">
                <a:latin typeface="+mn-lt"/>
                <a:cs typeface="Verdana"/>
              </a:rPr>
              <a:t> </a:t>
            </a:r>
            <a:r>
              <a:rPr lang="en-US" sz="1600" spc="-10" dirty="0">
                <a:latin typeface="+mn-lt"/>
                <a:cs typeface="Verdana"/>
              </a:rPr>
              <a:t>ways:</a:t>
            </a:r>
            <a:endParaRPr lang="en-US" sz="1600" dirty="0">
              <a:latin typeface="+mn-lt"/>
              <a:cs typeface="Verdana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781A3F79-C7F1-9E96-C2F6-EF6205988845}"/>
              </a:ext>
            </a:extLst>
          </p:cNvPr>
          <p:cNvSpPr txBox="1"/>
          <p:nvPr/>
        </p:nvSpPr>
        <p:spPr>
          <a:xfrm>
            <a:off x="802526" y="4558386"/>
            <a:ext cx="6473825" cy="33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or by just accessing the data member:</a:t>
            </a:r>
          </a:p>
        </p:txBody>
      </p:sp>
      <p:grpSp>
        <p:nvGrpSpPr>
          <p:cNvPr id="24" name="object 14">
            <a:extLst>
              <a:ext uri="{FF2B5EF4-FFF2-40B4-BE49-F238E27FC236}">
                <a16:creationId xmlns:a16="http://schemas.microsoft.com/office/drawing/2014/main" id="{E12D1F66-DB55-5615-B79F-7C9301603B0A}"/>
              </a:ext>
            </a:extLst>
          </p:cNvPr>
          <p:cNvGrpSpPr/>
          <p:nvPr/>
        </p:nvGrpSpPr>
        <p:grpSpPr>
          <a:xfrm>
            <a:off x="914029" y="3459880"/>
            <a:ext cx="3792854" cy="558800"/>
            <a:chOff x="1016838" y="3776903"/>
            <a:chExt cx="3792854" cy="558800"/>
          </a:xfrm>
        </p:grpSpPr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208B455B-D2D2-CF54-0BF9-1414FF5714CF}"/>
                </a:ext>
              </a:extLst>
            </p:cNvPr>
            <p:cNvSpPr/>
            <p:nvPr/>
          </p:nvSpPr>
          <p:spPr>
            <a:xfrm>
              <a:off x="1025804" y="3785870"/>
              <a:ext cx="3774440" cy="540385"/>
            </a:xfrm>
            <a:custGeom>
              <a:avLst/>
              <a:gdLst/>
              <a:ahLst/>
              <a:cxnLst/>
              <a:rect l="l" t="t" r="r" b="b"/>
              <a:pathLst>
                <a:path w="3774440" h="540385">
                  <a:moveTo>
                    <a:pt x="3774439" y="472922"/>
                  </a:moveTo>
                  <a:lnTo>
                    <a:pt x="3774439" y="0"/>
                  </a:lnTo>
                  <a:lnTo>
                    <a:pt x="0" y="0"/>
                  </a:lnTo>
                  <a:lnTo>
                    <a:pt x="0" y="540118"/>
                  </a:lnTo>
                  <a:lnTo>
                    <a:pt x="3301517" y="540118"/>
                  </a:lnTo>
                  <a:lnTo>
                    <a:pt x="3774439" y="47292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DF07D5E6-6BDC-C6C2-F744-236A5D7BEBF4}"/>
                </a:ext>
              </a:extLst>
            </p:cNvPr>
            <p:cNvSpPr/>
            <p:nvPr/>
          </p:nvSpPr>
          <p:spPr>
            <a:xfrm>
              <a:off x="1016838" y="3776903"/>
              <a:ext cx="3792854" cy="558165"/>
            </a:xfrm>
            <a:custGeom>
              <a:avLst/>
              <a:gdLst/>
              <a:ahLst/>
              <a:cxnLst/>
              <a:rect l="l" t="t" r="r" b="b"/>
              <a:pathLst>
                <a:path w="3792854" h="558164">
                  <a:moveTo>
                    <a:pt x="3792372" y="486346"/>
                  </a:moveTo>
                  <a:lnTo>
                    <a:pt x="3792372" y="4013"/>
                  </a:lnTo>
                  <a:lnTo>
                    <a:pt x="3788359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54037"/>
                  </a:lnTo>
                  <a:lnTo>
                    <a:pt x="4013" y="558050"/>
                  </a:lnTo>
                  <a:lnTo>
                    <a:pt x="8966" y="55805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3774427" y="17945"/>
                  </a:lnTo>
                  <a:lnTo>
                    <a:pt x="3774427" y="8966"/>
                  </a:lnTo>
                  <a:lnTo>
                    <a:pt x="3783406" y="8966"/>
                  </a:lnTo>
                  <a:lnTo>
                    <a:pt x="3783406" y="490950"/>
                  </a:lnTo>
                  <a:lnTo>
                    <a:pt x="3789083" y="490143"/>
                  </a:lnTo>
                  <a:lnTo>
                    <a:pt x="3792372" y="486346"/>
                  </a:lnTo>
                  <a:close/>
                </a:path>
                <a:path w="3792854" h="55816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3792854" h="558164">
                  <a:moveTo>
                    <a:pt x="17932" y="540118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40118"/>
                  </a:lnTo>
                  <a:lnTo>
                    <a:pt x="17932" y="540118"/>
                  </a:lnTo>
                  <a:close/>
                </a:path>
                <a:path w="3792854" h="558164">
                  <a:moveTo>
                    <a:pt x="3310483" y="558050"/>
                  </a:moveTo>
                  <a:lnTo>
                    <a:pt x="3310483" y="549084"/>
                  </a:lnTo>
                  <a:lnTo>
                    <a:pt x="3309226" y="540207"/>
                  </a:lnTo>
                  <a:lnTo>
                    <a:pt x="8966" y="540118"/>
                  </a:lnTo>
                  <a:lnTo>
                    <a:pt x="8966" y="549084"/>
                  </a:lnTo>
                  <a:lnTo>
                    <a:pt x="17932" y="549084"/>
                  </a:lnTo>
                  <a:lnTo>
                    <a:pt x="17932" y="558050"/>
                  </a:lnTo>
                  <a:lnTo>
                    <a:pt x="3310483" y="558050"/>
                  </a:lnTo>
                  <a:close/>
                </a:path>
                <a:path w="3792854" h="558164">
                  <a:moveTo>
                    <a:pt x="17932" y="558050"/>
                  </a:moveTo>
                  <a:lnTo>
                    <a:pt x="17932" y="549084"/>
                  </a:lnTo>
                  <a:lnTo>
                    <a:pt x="8966" y="549084"/>
                  </a:lnTo>
                  <a:lnTo>
                    <a:pt x="8966" y="558050"/>
                  </a:lnTo>
                  <a:lnTo>
                    <a:pt x="17932" y="558050"/>
                  </a:lnTo>
                  <a:close/>
                </a:path>
                <a:path w="3792854" h="558164">
                  <a:moveTo>
                    <a:pt x="3309851" y="540118"/>
                  </a:moveTo>
                  <a:lnTo>
                    <a:pt x="3309226" y="540118"/>
                  </a:lnTo>
                  <a:lnTo>
                    <a:pt x="3309851" y="540118"/>
                  </a:lnTo>
                  <a:close/>
                </a:path>
                <a:path w="3792854" h="558164">
                  <a:moveTo>
                    <a:pt x="3310483" y="549084"/>
                  </a:moveTo>
                  <a:lnTo>
                    <a:pt x="3310483" y="540118"/>
                  </a:lnTo>
                  <a:lnTo>
                    <a:pt x="3309226" y="540207"/>
                  </a:lnTo>
                  <a:lnTo>
                    <a:pt x="3310483" y="549084"/>
                  </a:lnTo>
                  <a:close/>
                </a:path>
                <a:path w="3792854" h="558164">
                  <a:moveTo>
                    <a:pt x="3783406" y="481888"/>
                  </a:moveTo>
                  <a:lnTo>
                    <a:pt x="3782136" y="472998"/>
                  </a:lnTo>
                  <a:lnTo>
                    <a:pt x="3309851" y="540118"/>
                  </a:lnTo>
                  <a:lnTo>
                    <a:pt x="3310483" y="540118"/>
                  </a:lnTo>
                  <a:lnTo>
                    <a:pt x="3310483" y="558050"/>
                  </a:lnTo>
                  <a:lnTo>
                    <a:pt x="3311753" y="557961"/>
                  </a:lnTo>
                  <a:lnTo>
                    <a:pt x="3774427" y="492226"/>
                  </a:lnTo>
                  <a:lnTo>
                    <a:pt x="3774427" y="481888"/>
                  </a:lnTo>
                  <a:lnTo>
                    <a:pt x="3783406" y="481888"/>
                  </a:lnTo>
                  <a:close/>
                </a:path>
                <a:path w="3792854" h="558164">
                  <a:moveTo>
                    <a:pt x="3783406" y="17945"/>
                  </a:moveTo>
                  <a:lnTo>
                    <a:pt x="3783406" y="8966"/>
                  </a:lnTo>
                  <a:lnTo>
                    <a:pt x="3774427" y="8966"/>
                  </a:lnTo>
                  <a:lnTo>
                    <a:pt x="3774427" y="17945"/>
                  </a:lnTo>
                  <a:lnTo>
                    <a:pt x="3783406" y="17945"/>
                  </a:lnTo>
                  <a:close/>
                </a:path>
                <a:path w="3792854" h="558164">
                  <a:moveTo>
                    <a:pt x="3783406" y="481888"/>
                  </a:moveTo>
                  <a:lnTo>
                    <a:pt x="3783406" y="17945"/>
                  </a:lnTo>
                  <a:lnTo>
                    <a:pt x="3774427" y="17945"/>
                  </a:lnTo>
                  <a:lnTo>
                    <a:pt x="3774427" y="474094"/>
                  </a:lnTo>
                  <a:lnTo>
                    <a:pt x="3782136" y="472998"/>
                  </a:lnTo>
                  <a:lnTo>
                    <a:pt x="3783406" y="481888"/>
                  </a:lnTo>
                  <a:close/>
                </a:path>
                <a:path w="3792854" h="558164">
                  <a:moveTo>
                    <a:pt x="3783406" y="490950"/>
                  </a:moveTo>
                  <a:lnTo>
                    <a:pt x="3783406" y="481888"/>
                  </a:lnTo>
                  <a:lnTo>
                    <a:pt x="3774427" y="481888"/>
                  </a:lnTo>
                  <a:lnTo>
                    <a:pt x="3774427" y="492226"/>
                  </a:lnTo>
                  <a:lnTo>
                    <a:pt x="3783406" y="490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62A804FC-FC62-2452-20AB-9AD6CC462A47}"/>
                </a:ext>
              </a:extLst>
            </p:cNvPr>
            <p:cNvSpPr/>
            <p:nvPr/>
          </p:nvSpPr>
          <p:spPr>
            <a:xfrm>
              <a:off x="4327321" y="4258792"/>
              <a:ext cx="473075" cy="67310"/>
            </a:xfrm>
            <a:custGeom>
              <a:avLst/>
              <a:gdLst/>
              <a:ahLst/>
              <a:cxnLst/>
              <a:rect l="l" t="t" r="r" b="b"/>
              <a:pathLst>
                <a:path w="473075" h="67310">
                  <a:moveTo>
                    <a:pt x="472922" y="0"/>
                  </a:moveTo>
                  <a:lnTo>
                    <a:pt x="385071" y="1661"/>
                  </a:lnTo>
                  <a:lnTo>
                    <a:pt x="272778" y="4389"/>
                  </a:lnTo>
                  <a:lnTo>
                    <a:pt x="235562" y="4922"/>
                  </a:lnTo>
                  <a:lnTo>
                    <a:pt x="202449" y="4546"/>
                  </a:lnTo>
                  <a:lnTo>
                    <a:pt x="167053" y="2994"/>
                  </a:lnTo>
                  <a:lnTo>
                    <a:pt x="122986" y="0"/>
                  </a:lnTo>
                  <a:lnTo>
                    <a:pt x="0" y="67195"/>
                  </a:lnTo>
                  <a:lnTo>
                    <a:pt x="47292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366E47F9-945F-1012-ECEA-463982592492}"/>
                </a:ext>
              </a:extLst>
            </p:cNvPr>
            <p:cNvSpPr/>
            <p:nvPr/>
          </p:nvSpPr>
          <p:spPr>
            <a:xfrm>
              <a:off x="4317441" y="4249712"/>
              <a:ext cx="492125" cy="86360"/>
            </a:xfrm>
            <a:custGeom>
              <a:avLst/>
              <a:gdLst/>
              <a:ahLst/>
              <a:cxnLst/>
              <a:rect l="l" t="t" r="r" b="b"/>
              <a:pathLst>
                <a:path w="492125" h="86360">
                  <a:moveTo>
                    <a:pt x="9880" y="85333"/>
                  </a:moveTo>
                  <a:lnTo>
                    <a:pt x="9880" y="76276"/>
                  </a:lnTo>
                  <a:lnTo>
                    <a:pt x="5587" y="68402"/>
                  </a:lnTo>
                  <a:lnTo>
                    <a:pt x="1777" y="70485"/>
                  </a:lnTo>
                  <a:lnTo>
                    <a:pt x="0" y="74993"/>
                  </a:lnTo>
                  <a:lnTo>
                    <a:pt x="2730" y="83210"/>
                  </a:lnTo>
                  <a:lnTo>
                    <a:pt x="6857" y="85763"/>
                  </a:lnTo>
                  <a:lnTo>
                    <a:pt x="9880" y="85333"/>
                  </a:lnTo>
                  <a:close/>
                </a:path>
                <a:path w="492125" h="86360">
                  <a:moveTo>
                    <a:pt x="492112" y="13093"/>
                  </a:moveTo>
                  <a:lnTo>
                    <a:pt x="491363" y="3657"/>
                  </a:lnTo>
                  <a:lnTo>
                    <a:pt x="487387" y="38"/>
                  </a:lnTo>
                  <a:lnTo>
                    <a:pt x="408165" y="1489"/>
                  </a:lnTo>
                  <a:lnTo>
                    <a:pt x="350331" y="2819"/>
                  </a:lnTo>
                  <a:lnTo>
                    <a:pt x="305572" y="3954"/>
                  </a:lnTo>
                  <a:lnTo>
                    <a:pt x="270314" y="4745"/>
                  </a:lnTo>
                  <a:lnTo>
                    <a:pt x="240982" y="5041"/>
                  </a:lnTo>
                  <a:lnTo>
                    <a:pt x="217120" y="4770"/>
                  </a:lnTo>
                  <a:lnTo>
                    <a:pt x="193400" y="3946"/>
                  </a:lnTo>
                  <a:lnTo>
                    <a:pt x="166199" y="2427"/>
                  </a:lnTo>
                  <a:lnTo>
                    <a:pt x="131800" y="0"/>
                  </a:lnTo>
                  <a:lnTo>
                    <a:pt x="130098" y="368"/>
                  </a:lnTo>
                  <a:lnTo>
                    <a:pt x="5587" y="68402"/>
                  </a:lnTo>
                  <a:lnTo>
                    <a:pt x="8623" y="73969"/>
                  </a:lnTo>
                  <a:lnTo>
                    <a:pt x="8623" y="67398"/>
                  </a:lnTo>
                  <a:lnTo>
                    <a:pt x="57576" y="60442"/>
                  </a:lnTo>
                  <a:lnTo>
                    <a:pt x="132194" y="19674"/>
                  </a:lnTo>
                  <a:lnTo>
                    <a:pt x="132194" y="18021"/>
                  </a:lnTo>
                  <a:lnTo>
                    <a:pt x="132867" y="9080"/>
                  </a:lnTo>
                  <a:lnTo>
                    <a:pt x="137172" y="16954"/>
                  </a:lnTo>
                  <a:lnTo>
                    <a:pt x="137172" y="18371"/>
                  </a:lnTo>
                  <a:lnTo>
                    <a:pt x="165049" y="20334"/>
                  </a:lnTo>
                  <a:lnTo>
                    <a:pt x="192584" y="21869"/>
                  </a:lnTo>
                  <a:lnTo>
                    <a:pt x="217531" y="22722"/>
                  </a:lnTo>
                  <a:lnTo>
                    <a:pt x="240982" y="22974"/>
                  </a:lnTo>
                  <a:lnTo>
                    <a:pt x="270635" y="22677"/>
                  </a:lnTo>
                  <a:lnTo>
                    <a:pt x="306024" y="21887"/>
                  </a:lnTo>
                  <a:lnTo>
                    <a:pt x="333889" y="21180"/>
                  </a:lnTo>
                  <a:lnTo>
                    <a:pt x="481520" y="203"/>
                  </a:lnTo>
                  <a:lnTo>
                    <a:pt x="482777" y="9080"/>
                  </a:lnTo>
                  <a:lnTo>
                    <a:pt x="482942" y="18046"/>
                  </a:lnTo>
                  <a:lnTo>
                    <a:pt x="488746" y="17297"/>
                  </a:lnTo>
                  <a:lnTo>
                    <a:pt x="492112" y="13093"/>
                  </a:lnTo>
                  <a:close/>
                </a:path>
                <a:path w="492125" h="86360">
                  <a:moveTo>
                    <a:pt x="57576" y="60442"/>
                  </a:moveTo>
                  <a:lnTo>
                    <a:pt x="8623" y="67398"/>
                  </a:lnTo>
                  <a:lnTo>
                    <a:pt x="9893" y="76276"/>
                  </a:lnTo>
                  <a:lnTo>
                    <a:pt x="14185" y="84150"/>
                  </a:lnTo>
                  <a:lnTo>
                    <a:pt x="57576" y="60442"/>
                  </a:lnTo>
                  <a:close/>
                </a:path>
                <a:path w="492125" h="86360">
                  <a:moveTo>
                    <a:pt x="482942" y="18122"/>
                  </a:moveTo>
                  <a:lnTo>
                    <a:pt x="408165" y="19431"/>
                  </a:lnTo>
                  <a:lnTo>
                    <a:pt x="350331" y="20763"/>
                  </a:lnTo>
                  <a:lnTo>
                    <a:pt x="333889" y="21180"/>
                  </a:lnTo>
                  <a:lnTo>
                    <a:pt x="57576" y="60442"/>
                  </a:lnTo>
                  <a:lnTo>
                    <a:pt x="14185" y="84150"/>
                  </a:lnTo>
                  <a:lnTo>
                    <a:pt x="9893" y="76276"/>
                  </a:lnTo>
                  <a:lnTo>
                    <a:pt x="8623" y="67398"/>
                  </a:lnTo>
                  <a:lnTo>
                    <a:pt x="9880" y="76276"/>
                  </a:lnTo>
                  <a:lnTo>
                    <a:pt x="9880" y="85333"/>
                  </a:lnTo>
                  <a:lnTo>
                    <a:pt x="482942" y="18122"/>
                  </a:lnTo>
                  <a:close/>
                </a:path>
                <a:path w="492125" h="86360">
                  <a:moveTo>
                    <a:pt x="9880" y="76276"/>
                  </a:moveTo>
                  <a:lnTo>
                    <a:pt x="8623" y="67398"/>
                  </a:lnTo>
                  <a:lnTo>
                    <a:pt x="8623" y="73969"/>
                  </a:lnTo>
                  <a:lnTo>
                    <a:pt x="9880" y="76276"/>
                  </a:lnTo>
                  <a:close/>
                </a:path>
                <a:path w="492125" h="86360">
                  <a:moveTo>
                    <a:pt x="137172" y="16954"/>
                  </a:moveTo>
                  <a:lnTo>
                    <a:pt x="132867" y="9080"/>
                  </a:lnTo>
                  <a:lnTo>
                    <a:pt x="132194" y="18021"/>
                  </a:lnTo>
                  <a:lnTo>
                    <a:pt x="134874" y="18210"/>
                  </a:lnTo>
                  <a:lnTo>
                    <a:pt x="137172" y="16954"/>
                  </a:lnTo>
                  <a:close/>
                </a:path>
                <a:path w="492125" h="86360">
                  <a:moveTo>
                    <a:pt x="134874" y="18210"/>
                  </a:moveTo>
                  <a:lnTo>
                    <a:pt x="132194" y="18021"/>
                  </a:lnTo>
                  <a:lnTo>
                    <a:pt x="132194" y="19674"/>
                  </a:lnTo>
                  <a:lnTo>
                    <a:pt x="134874" y="18210"/>
                  </a:lnTo>
                  <a:close/>
                </a:path>
                <a:path w="492125" h="86360">
                  <a:moveTo>
                    <a:pt x="137172" y="18371"/>
                  </a:moveTo>
                  <a:lnTo>
                    <a:pt x="137172" y="16954"/>
                  </a:lnTo>
                  <a:lnTo>
                    <a:pt x="134874" y="18210"/>
                  </a:lnTo>
                  <a:lnTo>
                    <a:pt x="137172" y="18371"/>
                  </a:lnTo>
                  <a:close/>
                </a:path>
                <a:path w="492125" h="86360">
                  <a:moveTo>
                    <a:pt x="482942" y="18046"/>
                  </a:moveTo>
                  <a:lnTo>
                    <a:pt x="482803" y="9080"/>
                  </a:lnTo>
                  <a:lnTo>
                    <a:pt x="481520" y="203"/>
                  </a:lnTo>
                  <a:lnTo>
                    <a:pt x="333889" y="21180"/>
                  </a:lnTo>
                  <a:lnTo>
                    <a:pt x="350783" y="20752"/>
                  </a:lnTo>
                  <a:lnTo>
                    <a:pt x="408545" y="19422"/>
                  </a:lnTo>
                  <a:lnTo>
                    <a:pt x="482942" y="18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3391E34C-C2D7-FD7D-68A8-260F0D42E70A}"/>
              </a:ext>
            </a:extLst>
          </p:cNvPr>
          <p:cNvSpPr txBox="1"/>
          <p:nvPr/>
        </p:nvSpPr>
        <p:spPr>
          <a:xfrm>
            <a:off x="1198100" y="3557581"/>
            <a:ext cx="230759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sb1.setProceeding();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A6B0FBA4-FCFF-2143-078C-2D12CABE80F6}"/>
              </a:ext>
            </a:extLst>
          </p:cNvPr>
          <p:cNvSpPr txBox="1"/>
          <p:nvPr/>
        </p:nvSpPr>
        <p:spPr>
          <a:xfrm>
            <a:off x="1218392" y="5355410"/>
            <a:ext cx="253619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dirty="0">
                <a:latin typeface="Courier New"/>
                <a:cs typeface="Courier New"/>
              </a:rPr>
              <a:t>sb1.proceeding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500" spc="-10" dirty="0">
                <a:latin typeface="Courier New"/>
                <a:cs typeface="Courier New"/>
              </a:rPr>
              <a:t>;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0061116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54AE66CE-EA74-6880-35AC-45E3D4533B0A}"/>
              </a:ext>
            </a:extLst>
          </p:cNvPr>
          <p:cNvGrpSpPr/>
          <p:nvPr/>
        </p:nvGrpSpPr>
        <p:grpSpPr>
          <a:xfrm>
            <a:off x="1016838" y="5024996"/>
            <a:ext cx="5769610" cy="917575"/>
            <a:chOff x="1016838" y="5574741"/>
            <a:chExt cx="5769610" cy="91757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7E8D409-FD27-295B-0AA7-CC9EAC5D7204}"/>
                </a:ext>
              </a:extLst>
            </p:cNvPr>
            <p:cNvSpPr/>
            <p:nvPr/>
          </p:nvSpPr>
          <p:spPr>
            <a:xfrm>
              <a:off x="1025804" y="5583707"/>
              <a:ext cx="5751195" cy="899160"/>
            </a:xfrm>
            <a:custGeom>
              <a:avLst/>
              <a:gdLst/>
              <a:ahLst/>
              <a:cxnLst/>
              <a:rect l="l" t="t" r="r" b="b"/>
              <a:pathLst>
                <a:path w="5751195" h="899160">
                  <a:moveTo>
                    <a:pt x="5751042" y="786079"/>
                  </a:moveTo>
                  <a:lnTo>
                    <a:pt x="5751042" y="0"/>
                  </a:lnTo>
                  <a:lnTo>
                    <a:pt x="0" y="0"/>
                  </a:lnTo>
                  <a:lnTo>
                    <a:pt x="0" y="898918"/>
                  </a:lnTo>
                  <a:lnTo>
                    <a:pt x="5030889" y="898918"/>
                  </a:lnTo>
                  <a:lnTo>
                    <a:pt x="5751042" y="78607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D816124-ED63-729F-3E54-9CA10310EEB8}"/>
                </a:ext>
              </a:extLst>
            </p:cNvPr>
            <p:cNvSpPr/>
            <p:nvPr/>
          </p:nvSpPr>
          <p:spPr>
            <a:xfrm>
              <a:off x="1016838" y="5574741"/>
              <a:ext cx="5768975" cy="916940"/>
            </a:xfrm>
            <a:custGeom>
              <a:avLst/>
              <a:gdLst/>
              <a:ahLst/>
              <a:cxnLst/>
              <a:rect l="l" t="t" r="r" b="b"/>
              <a:pathLst>
                <a:path w="5768975" h="916939">
                  <a:moveTo>
                    <a:pt x="5768975" y="799452"/>
                  </a:moveTo>
                  <a:lnTo>
                    <a:pt x="5768975" y="4013"/>
                  </a:lnTo>
                  <a:lnTo>
                    <a:pt x="576496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912837"/>
                  </a:lnTo>
                  <a:lnTo>
                    <a:pt x="4013" y="916851"/>
                  </a:lnTo>
                  <a:lnTo>
                    <a:pt x="8966" y="916851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5751029" y="17932"/>
                  </a:lnTo>
                  <a:lnTo>
                    <a:pt x="5751029" y="8966"/>
                  </a:lnTo>
                  <a:lnTo>
                    <a:pt x="5760008" y="8966"/>
                  </a:lnTo>
                  <a:lnTo>
                    <a:pt x="5760008" y="804123"/>
                  </a:lnTo>
                  <a:lnTo>
                    <a:pt x="5765749" y="803224"/>
                  </a:lnTo>
                  <a:lnTo>
                    <a:pt x="5768975" y="799452"/>
                  </a:lnTo>
                  <a:close/>
                </a:path>
                <a:path w="5768975" h="91693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5768975" h="916939">
                  <a:moveTo>
                    <a:pt x="17932" y="89891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898918"/>
                  </a:lnTo>
                  <a:lnTo>
                    <a:pt x="17932" y="898918"/>
                  </a:lnTo>
                  <a:close/>
                </a:path>
                <a:path w="5768975" h="916939">
                  <a:moveTo>
                    <a:pt x="5039855" y="916851"/>
                  </a:moveTo>
                  <a:lnTo>
                    <a:pt x="5039855" y="907884"/>
                  </a:lnTo>
                  <a:lnTo>
                    <a:pt x="5038471" y="899020"/>
                  </a:lnTo>
                  <a:lnTo>
                    <a:pt x="8966" y="898918"/>
                  </a:lnTo>
                  <a:lnTo>
                    <a:pt x="8966" y="907884"/>
                  </a:lnTo>
                  <a:lnTo>
                    <a:pt x="17932" y="907884"/>
                  </a:lnTo>
                  <a:lnTo>
                    <a:pt x="17932" y="916851"/>
                  </a:lnTo>
                  <a:lnTo>
                    <a:pt x="5039855" y="916851"/>
                  </a:lnTo>
                  <a:close/>
                </a:path>
                <a:path w="5768975" h="916939">
                  <a:moveTo>
                    <a:pt x="17932" y="916851"/>
                  </a:moveTo>
                  <a:lnTo>
                    <a:pt x="17932" y="907884"/>
                  </a:lnTo>
                  <a:lnTo>
                    <a:pt x="8966" y="907884"/>
                  </a:lnTo>
                  <a:lnTo>
                    <a:pt x="8966" y="916851"/>
                  </a:lnTo>
                  <a:lnTo>
                    <a:pt x="17932" y="916851"/>
                  </a:lnTo>
                  <a:close/>
                </a:path>
                <a:path w="5768975" h="916939">
                  <a:moveTo>
                    <a:pt x="5039119" y="898918"/>
                  </a:moveTo>
                  <a:lnTo>
                    <a:pt x="5038471" y="898918"/>
                  </a:lnTo>
                  <a:lnTo>
                    <a:pt x="5039119" y="898918"/>
                  </a:lnTo>
                  <a:close/>
                </a:path>
                <a:path w="5768975" h="916939">
                  <a:moveTo>
                    <a:pt x="5039855" y="907884"/>
                  </a:moveTo>
                  <a:lnTo>
                    <a:pt x="5039855" y="898918"/>
                  </a:lnTo>
                  <a:lnTo>
                    <a:pt x="5038471" y="899020"/>
                  </a:lnTo>
                  <a:lnTo>
                    <a:pt x="5039855" y="907884"/>
                  </a:lnTo>
                  <a:close/>
                </a:path>
                <a:path w="5768975" h="916939">
                  <a:moveTo>
                    <a:pt x="5760008" y="795045"/>
                  </a:moveTo>
                  <a:lnTo>
                    <a:pt x="5758611" y="786180"/>
                  </a:lnTo>
                  <a:lnTo>
                    <a:pt x="5039119" y="898918"/>
                  </a:lnTo>
                  <a:lnTo>
                    <a:pt x="5039855" y="898918"/>
                  </a:lnTo>
                  <a:lnTo>
                    <a:pt x="5039855" y="916851"/>
                  </a:lnTo>
                  <a:lnTo>
                    <a:pt x="5041239" y="916749"/>
                  </a:lnTo>
                  <a:lnTo>
                    <a:pt x="5751029" y="805530"/>
                  </a:lnTo>
                  <a:lnTo>
                    <a:pt x="5751029" y="795045"/>
                  </a:lnTo>
                  <a:lnTo>
                    <a:pt x="5760008" y="795045"/>
                  </a:lnTo>
                  <a:close/>
                </a:path>
                <a:path w="5768975" h="916939">
                  <a:moveTo>
                    <a:pt x="5760008" y="17932"/>
                  </a:moveTo>
                  <a:lnTo>
                    <a:pt x="5760008" y="8966"/>
                  </a:lnTo>
                  <a:lnTo>
                    <a:pt x="5751029" y="8966"/>
                  </a:lnTo>
                  <a:lnTo>
                    <a:pt x="5751029" y="17932"/>
                  </a:lnTo>
                  <a:lnTo>
                    <a:pt x="5760008" y="17932"/>
                  </a:lnTo>
                  <a:close/>
                </a:path>
                <a:path w="5768975" h="916939">
                  <a:moveTo>
                    <a:pt x="5760008" y="795045"/>
                  </a:moveTo>
                  <a:lnTo>
                    <a:pt x="5760008" y="17932"/>
                  </a:lnTo>
                  <a:lnTo>
                    <a:pt x="5751029" y="17932"/>
                  </a:lnTo>
                  <a:lnTo>
                    <a:pt x="5751029" y="787368"/>
                  </a:lnTo>
                  <a:lnTo>
                    <a:pt x="5758611" y="786180"/>
                  </a:lnTo>
                  <a:lnTo>
                    <a:pt x="5760008" y="795045"/>
                  </a:lnTo>
                  <a:close/>
                </a:path>
                <a:path w="5768975" h="916939">
                  <a:moveTo>
                    <a:pt x="5760008" y="804123"/>
                  </a:moveTo>
                  <a:lnTo>
                    <a:pt x="5760008" y="795045"/>
                  </a:lnTo>
                  <a:lnTo>
                    <a:pt x="5751029" y="795045"/>
                  </a:lnTo>
                  <a:lnTo>
                    <a:pt x="5751029" y="805530"/>
                  </a:lnTo>
                  <a:lnTo>
                    <a:pt x="5760008" y="804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9ED547D2-DD7E-8305-D467-A17170AB055B}"/>
                </a:ext>
              </a:extLst>
            </p:cNvPr>
            <p:cNvSpPr/>
            <p:nvPr/>
          </p:nvSpPr>
          <p:spPr>
            <a:xfrm>
              <a:off x="6056693" y="6369786"/>
              <a:ext cx="720725" cy="113030"/>
            </a:xfrm>
            <a:custGeom>
              <a:avLst/>
              <a:gdLst/>
              <a:ahLst/>
              <a:cxnLst/>
              <a:rect l="l" t="t" r="r" b="b"/>
              <a:pathLst>
                <a:path w="720725" h="113029">
                  <a:moveTo>
                    <a:pt x="720153" y="0"/>
                  </a:moveTo>
                  <a:lnTo>
                    <a:pt x="630619" y="1799"/>
                  </a:lnTo>
                  <a:lnTo>
                    <a:pt x="556768" y="3651"/>
                  </a:lnTo>
                  <a:lnTo>
                    <a:pt x="404455" y="8144"/>
                  </a:lnTo>
                  <a:lnTo>
                    <a:pt x="368476" y="8830"/>
                  </a:lnTo>
                  <a:lnTo>
                    <a:pt x="303788" y="8162"/>
                  </a:lnTo>
                  <a:lnTo>
                    <a:pt x="232221" y="3858"/>
                  </a:lnTo>
                  <a:lnTo>
                    <a:pt x="187642" y="0"/>
                  </a:lnTo>
                  <a:lnTo>
                    <a:pt x="0" y="112839"/>
                  </a:lnTo>
                  <a:lnTo>
                    <a:pt x="720153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3714B09-F621-8134-D1E3-366D9F6AE234}"/>
                </a:ext>
              </a:extLst>
            </p:cNvPr>
            <p:cNvSpPr/>
            <p:nvPr/>
          </p:nvSpPr>
          <p:spPr>
            <a:xfrm>
              <a:off x="6046800" y="6360680"/>
              <a:ext cx="739775" cy="132080"/>
            </a:xfrm>
            <a:custGeom>
              <a:avLst/>
              <a:gdLst/>
              <a:ahLst/>
              <a:cxnLst/>
              <a:rect l="l" t="t" r="r" b="b"/>
              <a:pathLst>
                <a:path w="739775" h="132079">
                  <a:moveTo>
                    <a:pt x="730199" y="18155"/>
                  </a:moveTo>
                  <a:lnTo>
                    <a:pt x="645206" y="19772"/>
                  </a:lnTo>
                  <a:lnTo>
                    <a:pt x="596282" y="20980"/>
                  </a:lnTo>
                  <a:lnTo>
                    <a:pt x="53861" y="105974"/>
                  </a:lnTo>
                  <a:lnTo>
                    <a:pt x="14528" y="129628"/>
                  </a:lnTo>
                  <a:lnTo>
                    <a:pt x="5270" y="114261"/>
                  </a:lnTo>
                  <a:lnTo>
                    <a:pt x="1600" y="116459"/>
                  </a:lnTo>
                  <a:lnTo>
                    <a:pt x="0" y="120980"/>
                  </a:lnTo>
                  <a:lnTo>
                    <a:pt x="2921" y="129031"/>
                  </a:lnTo>
                  <a:lnTo>
                    <a:pt x="7061" y="131470"/>
                  </a:lnTo>
                  <a:lnTo>
                    <a:pt x="730199" y="18155"/>
                  </a:lnTo>
                  <a:close/>
                </a:path>
                <a:path w="739775" h="132079">
                  <a:moveTo>
                    <a:pt x="739381" y="13017"/>
                  </a:moveTo>
                  <a:lnTo>
                    <a:pt x="738568" y="3644"/>
                  </a:lnTo>
                  <a:lnTo>
                    <a:pt x="734593" y="50"/>
                  </a:lnTo>
                  <a:lnTo>
                    <a:pt x="645206" y="1831"/>
                  </a:lnTo>
                  <a:lnTo>
                    <a:pt x="574521" y="3575"/>
                  </a:lnTo>
                  <a:lnTo>
                    <a:pt x="515775" y="5256"/>
                  </a:lnTo>
                  <a:lnTo>
                    <a:pt x="466914" y="6762"/>
                  </a:lnTo>
                  <a:lnTo>
                    <a:pt x="425888" y="7977"/>
                  </a:lnTo>
                  <a:lnTo>
                    <a:pt x="390644" y="8788"/>
                  </a:lnTo>
                  <a:lnTo>
                    <a:pt x="359130" y="9080"/>
                  </a:lnTo>
                  <a:lnTo>
                    <a:pt x="324053" y="8618"/>
                  </a:lnTo>
                  <a:lnTo>
                    <a:pt x="287828" y="7105"/>
                  </a:lnTo>
                  <a:lnTo>
                    <a:pt x="247061" y="4354"/>
                  </a:lnTo>
                  <a:lnTo>
                    <a:pt x="196456" y="0"/>
                  </a:lnTo>
                  <a:lnTo>
                    <a:pt x="194551" y="431"/>
                  </a:lnTo>
                  <a:lnTo>
                    <a:pt x="5270" y="114261"/>
                  </a:lnTo>
                  <a:lnTo>
                    <a:pt x="8509" y="119644"/>
                  </a:lnTo>
                  <a:lnTo>
                    <a:pt x="8509" y="113080"/>
                  </a:lnTo>
                  <a:lnTo>
                    <a:pt x="53861" y="105974"/>
                  </a:lnTo>
                  <a:lnTo>
                    <a:pt x="196710" y="20065"/>
                  </a:lnTo>
                  <a:lnTo>
                    <a:pt x="196710" y="18034"/>
                  </a:lnTo>
                  <a:lnTo>
                    <a:pt x="197535" y="9105"/>
                  </a:lnTo>
                  <a:lnTo>
                    <a:pt x="202158" y="16789"/>
                  </a:lnTo>
                  <a:lnTo>
                    <a:pt x="202158" y="18502"/>
                  </a:lnTo>
                  <a:lnTo>
                    <a:pt x="245659" y="22241"/>
                  </a:lnTo>
                  <a:lnTo>
                    <a:pt x="286835" y="25020"/>
                  </a:lnTo>
                  <a:lnTo>
                    <a:pt x="323554" y="26554"/>
                  </a:lnTo>
                  <a:lnTo>
                    <a:pt x="359130" y="27025"/>
                  </a:lnTo>
                  <a:lnTo>
                    <a:pt x="390954" y="26724"/>
                  </a:lnTo>
                  <a:lnTo>
                    <a:pt x="426374" y="25909"/>
                  </a:lnTo>
                  <a:lnTo>
                    <a:pt x="467470" y="24691"/>
                  </a:lnTo>
                  <a:lnTo>
                    <a:pt x="516320" y="23186"/>
                  </a:lnTo>
                  <a:lnTo>
                    <a:pt x="575006" y="21505"/>
                  </a:lnTo>
                  <a:lnTo>
                    <a:pt x="596282" y="20980"/>
                  </a:lnTo>
                  <a:lnTo>
                    <a:pt x="728637" y="241"/>
                  </a:lnTo>
                  <a:lnTo>
                    <a:pt x="730021" y="9105"/>
                  </a:lnTo>
                  <a:lnTo>
                    <a:pt x="730199" y="18072"/>
                  </a:lnTo>
                  <a:lnTo>
                    <a:pt x="736079" y="17233"/>
                  </a:lnTo>
                  <a:lnTo>
                    <a:pt x="739381" y="13017"/>
                  </a:lnTo>
                  <a:close/>
                </a:path>
                <a:path w="739775" h="132079">
                  <a:moveTo>
                    <a:pt x="53861" y="105974"/>
                  </a:moveTo>
                  <a:lnTo>
                    <a:pt x="8509" y="113080"/>
                  </a:lnTo>
                  <a:lnTo>
                    <a:pt x="9893" y="121945"/>
                  </a:lnTo>
                  <a:lnTo>
                    <a:pt x="14528" y="129628"/>
                  </a:lnTo>
                  <a:lnTo>
                    <a:pt x="53861" y="105974"/>
                  </a:lnTo>
                  <a:close/>
                </a:path>
                <a:path w="739775" h="132079">
                  <a:moveTo>
                    <a:pt x="9893" y="121945"/>
                  </a:moveTo>
                  <a:lnTo>
                    <a:pt x="8509" y="113080"/>
                  </a:lnTo>
                  <a:lnTo>
                    <a:pt x="8509" y="119644"/>
                  </a:lnTo>
                  <a:lnTo>
                    <a:pt x="9893" y="121945"/>
                  </a:lnTo>
                  <a:close/>
                </a:path>
                <a:path w="739775" h="132079">
                  <a:moveTo>
                    <a:pt x="202158" y="16789"/>
                  </a:moveTo>
                  <a:lnTo>
                    <a:pt x="197535" y="9105"/>
                  </a:lnTo>
                  <a:lnTo>
                    <a:pt x="196710" y="18034"/>
                  </a:lnTo>
                  <a:lnTo>
                    <a:pt x="199666" y="18288"/>
                  </a:lnTo>
                  <a:lnTo>
                    <a:pt x="202158" y="16789"/>
                  </a:lnTo>
                  <a:close/>
                </a:path>
                <a:path w="739775" h="132079">
                  <a:moveTo>
                    <a:pt x="199666" y="18288"/>
                  </a:moveTo>
                  <a:lnTo>
                    <a:pt x="196710" y="18034"/>
                  </a:lnTo>
                  <a:lnTo>
                    <a:pt x="196710" y="20065"/>
                  </a:lnTo>
                  <a:lnTo>
                    <a:pt x="199666" y="18288"/>
                  </a:lnTo>
                  <a:close/>
                </a:path>
                <a:path w="739775" h="132079">
                  <a:moveTo>
                    <a:pt x="202158" y="18502"/>
                  </a:moveTo>
                  <a:lnTo>
                    <a:pt x="202158" y="16789"/>
                  </a:lnTo>
                  <a:lnTo>
                    <a:pt x="199666" y="18288"/>
                  </a:lnTo>
                  <a:lnTo>
                    <a:pt x="202158" y="18502"/>
                  </a:lnTo>
                  <a:close/>
                </a:path>
                <a:path w="739775" h="132079">
                  <a:moveTo>
                    <a:pt x="730199" y="18072"/>
                  </a:moveTo>
                  <a:lnTo>
                    <a:pt x="730046" y="9105"/>
                  </a:lnTo>
                  <a:lnTo>
                    <a:pt x="728637" y="241"/>
                  </a:lnTo>
                  <a:lnTo>
                    <a:pt x="596282" y="20980"/>
                  </a:lnTo>
                  <a:lnTo>
                    <a:pt x="645605" y="19763"/>
                  </a:lnTo>
                  <a:lnTo>
                    <a:pt x="730199" y="18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2EEF898C-F405-6442-12F6-18575B1B8B37}"/>
              </a:ext>
            </a:extLst>
          </p:cNvPr>
          <p:cNvSpPr txBox="1"/>
          <p:nvPr/>
        </p:nvSpPr>
        <p:spPr>
          <a:xfrm>
            <a:off x="905335" y="1768680"/>
            <a:ext cx="8456154" cy="705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Usually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we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do</a:t>
            </a:r>
            <a:r>
              <a:rPr sz="1600" spc="-4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not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want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direct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data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member </a:t>
            </a:r>
            <a:r>
              <a:rPr sz="1600" dirty="0">
                <a:latin typeface="+mn-lt"/>
                <a:cs typeface="Verdana"/>
              </a:rPr>
              <a:t>in</a:t>
            </a:r>
            <a:r>
              <a:rPr sz="1600" spc="-8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order</a:t>
            </a:r>
            <a:r>
              <a:rPr sz="1600" spc="-7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guarantee</a:t>
            </a:r>
            <a:r>
              <a:rPr sz="1600" spc="-7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encapsulation:</a:t>
            </a:r>
            <a:endParaRPr sz="1600" dirty="0">
              <a:latin typeface="+mn-lt"/>
              <a:cs typeface="Verdana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7F910CC1-DD0D-3128-2C3D-26DA65270565}"/>
              </a:ext>
            </a:extLst>
          </p:cNvPr>
          <p:cNvSpPr txBox="1"/>
          <p:nvPr/>
        </p:nvSpPr>
        <p:spPr>
          <a:xfrm>
            <a:off x="905334" y="4488252"/>
            <a:ext cx="8627745" cy="3343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Now, the proceeding condition can only be asserted with the message:</a:t>
            </a:r>
          </a:p>
        </p:txBody>
      </p:sp>
      <p:grpSp>
        <p:nvGrpSpPr>
          <p:cNvPr id="20" name="object 12">
            <a:extLst>
              <a:ext uri="{FF2B5EF4-FFF2-40B4-BE49-F238E27FC236}">
                <a16:creationId xmlns:a16="http://schemas.microsoft.com/office/drawing/2014/main" id="{1B413CD8-6B17-1D50-E9CE-2324FD8D07B3}"/>
              </a:ext>
            </a:extLst>
          </p:cNvPr>
          <p:cNvGrpSpPr/>
          <p:nvPr/>
        </p:nvGrpSpPr>
        <p:grpSpPr>
          <a:xfrm>
            <a:off x="1016838" y="2699219"/>
            <a:ext cx="6488430" cy="1637030"/>
            <a:chOff x="1016838" y="2699219"/>
            <a:chExt cx="6488430" cy="1637030"/>
          </a:xfrm>
        </p:grpSpPr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4555502F-DAA6-E907-40CD-97748EEE6BC8}"/>
                </a:ext>
              </a:extLst>
            </p:cNvPr>
            <p:cNvSpPr/>
            <p:nvPr/>
          </p:nvSpPr>
          <p:spPr>
            <a:xfrm>
              <a:off x="1025804" y="2708186"/>
              <a:ext cx="6470015" cy="1617980"/>
            </a:xfrm>
            <a:custGeom>
              <a:avLst/>
              <a:gdLst/>
              <a:ahLst/>
              <a:cxnLst/>
              <a:rect l="l" t="t" r="r" b="b"/>
              <a:pathLst>
                <a:path w="6470015" h="1617979">
                  <a:moveTo>
                    <a:pt x="6469913" y="1414945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5659755" y="1617802"/>
                  </a:lnTo>
                  <a:lnTo>
                    <a:pt x="6469913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456AB31-FA9F-D270-09BF-A704477E405A}"/>
                </a:ext>
              </a:extLst>
            </p:cNvPr>
            <p:cNvSpPr/>
            <p:nvPr/>
          </p:nvSpPr>
          <p:spPr>
            <a:xfrm>
              <a:off x="1016838" y="2699219"/>
              <a:ext cx="6488430" cy="1635760"/>
            </a:xfrm>
            <a:custGeom>
              <a:avLst/>
              <a:gdLst/>
              <a:ahLst/>
              <a:cxnLst/>
              <a:rect l="l" t="t" r="r" b="b"/>
              <a:pathLst>
                <a:path w="6488430" h="1635760">
                  <a:moveTo>
                    <a:pt x="6487858" y="1428026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13" y="1635734"/>
                  </a:lnTo>
                  <a:lnTo>
                    <a:pt x="8966" y="16357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469913" y="17945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433152"/>
                  </a:lnTo>
                  <a:lnTo>
                    <a:pt x="6485051" y="1431607"/>
                  </a:lnTo>
                  <a:lnTo>
                    <a:pt x="6487858" y="1428026"/>
                  </a:lnTo>
                  <a:close/>
                </a:path>
                <a:path w="6488430" h="163576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488430" h="1635760">
                  <a:moveTo>
                    <a:pt x="17932" y="16178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7802"/>
                  </a:lnTo>
                  <a:lnTo>
                    <a:pt x="17932" y="1617802"/>
                  </a:lnTo>
                  <a:close/>
                </a:path>
                <a:path w="6488430" h="1635760">
                  <a:moveTo>
                    <a:pt x="5667601" y="1617802"/>
                  </a:moveTo>
                  <a:lnTo>
                    <a:pt x="8966" y="1617802"/>
                  </a:lnTo>
                  <a:lnTo>
                    <a:pt x="8966" y="1626768"/>
                  </a:lnTo>
                  <a:lnTo>
                    <a:pt x="17932" y="1626768"/>
                  </a:lnTo>
                  <a:lnTo>
                    <a:pt x="17932" y="1635734"/>
                  </a:lnTo>
                  <a:lnTo>
                    <a:pt x="5666536" y="1635734"/>
                  </a:lnTo>
                  <a:lnTo>
                    <a:pt x="5666536" y="1618068"/>
                  </a:lnTo>
                  <a:lnTo>
                    <a:pt x="5667601" y="1617802"/>
                  </a:lnTo>
                  <a:close/>
                </a:path>
                <a:path w="6488430" h="1635760">
                  <a:moveTo>
                    <a:pt x="17932" y="1635734"/>
                  </a:moveTo>
                  <a:lnTo>
                    <a:pt x="17932" y="1626768"/>
                  </a:lnTo>
                  <a:lnTo>
                    <a:pt x="8966" y="1626768"/>
                  </a:lnTo>
                  <a:lnTo>
                    <a:pt x="8966" y="1635734"/>
                  </a:lnTo>
                  <a:lnTo>
                    <a:pt x="17932" y="1635734"/>
                  </a:lnTo>
                  <a:close/>
                </a:path>
                <a:path w="6488430" h="1635760">
                  <a:moveTo>
                    <a:pt x="5668721" y="1626768"/>
                  </a:moveTo>
                  <a:lnTo>
                    <a:pt x="5668721" y="1617802"/>
                  </a:lnTo>
                  <a:lnTo>
                    <a:pt x="5667601" y="1617802"/>
                  </a:lnTo>
                  <a:lnTo>
                    <a:pt x="5666536" y="1618068"/>
                  </a:lnTo>
                  <a:lnTo>
                    <a:pt x="5668721" y="1626768"/>
                  </a:lnTo>
                  <a:close/>
                </a:path>
                <a:path w="6488430" h="1635760">
                  <a:moveTo>
                    <a:pt x="5668721" y="1635734"/>
                  </a:moveTo>
                  <a:lnTo>
                    <a:pt x="5668721" y="1626768"/>
                  </a:lnTo>
                  <a:lnTo>
                    <a:pt x="5666536" y="1618068"/>
                  </a:lnTo>
                  <a:lnTo>
                    <a:pt x="5666536" y="1635734"/>
                  </a:lnTo>
                  <a:lnTo>
                    <a:pt x="5668721" y="1635734"/>
                  </a:lnTo>
                  <a:close/>
                </a:path>
                <a:path w="6488430" h="1635760">
                  <a:moveTo>
                    <a:pt x="6478879" y="1423911"/>
                  </a:moveTo>
                  <a:lnTo>
                    <a:pt x="6476707" y="1415211"/>
                  </a:lnTo>
                  <a:lnTo>
                    <a:pt x="5667601" y="1617802"/>
                  </a:lnTo>
                  <a:lnTo>
                    <a:pt x="5668721" y="1617802"/>
                  </a:lnTo>
                  <a:lnTo>
                    <a:pt x="5668721" y="1635734"/>
                  </a:lnTo>
                  <a:lnTo>
                    <a:pt x="5670892" y="1635467"/>
                  </a:lnTo>
                  <a:lnTo>
                    <a:pt x="6469913" y="1435398"/>
                  </a:lnTo>
                  <a:lnTo>
                    <a:pt x="6469913" y="1423911"/>
                  </a:lnTo>
                  <a:lnTo>
                    <a:pt x="6478879" y="1423911"/>
                  </a:lnTo>
                  <a:close/>
                </a:path>
                <a:path w="6488430" h="1635760">
                  <a:moveTo>
                    <a:pt x="6478879" y="17945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45"/>
                  </a:lnTo>
                  <a:lnTo>
                    <a:pt x="6478879" y="17945"/>
                  </a:lnTo>
                  <a:close/>
                </a:path>
                <a:path w="6488430" h="1635760">
                  <a:moveTo>
                    <a:pt x="6478879" y="1423911"/>
                  </a:moveTo>
                  <a:lnTo>
                    <a:pt x="6478879" y="17945"/>
                  </a:lnTo>
                  <a:lnTo>
                    <a:pt x="6469913" y="17945"/>
                  </a:lnTo>
                  <a:lnTo>
                    <a:pt x="6469913" y="1416913"/>
                  </a:lnTo>
                  <a:lnTo>
                    <a:pt x="6476707" y="1415211"/>
                  </a:lnTo>
                  <a:lnTo>
                    <a:pt x="6478879" y="1423911"/>
                  </a:lnTo>
                  <a:close/>
                </a:path>
                <a:path w="6488430" h="1635760">
                  <a:moveTo>
                    <a:pt x="6478879" y="1433152"/>
                  </a:moveTo>
                  <a:lnTo>
                    <a:pt x="6478879" y="1423911"/>
                  </a:lnTo>
                  <a:lnTo>
                    <a:pt x="6469913" y="1423911"/>
                  </a:lnTo>
                  <a:lnTo>
                    <a:pt x="6469913" y="1435398"/>
                  </a:lnTo>
                  <a:lnTo>
                    <a:pt x="6478879" y="143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23213D97-E4BB-3FBE-5160-B13A05ECD26C}"/>
                </a:ext>
              </a:extLst>
            </p:cNvPr>
            <p:cNvSpPr/>
            <p:nvPr/>
          </p:nvSpPr>
          <p:spPr>
            <a:xfrm>
              <a:off x="6685559" y="4123131"/>
              <a:ext cx="810260" cy="203200"/>
            </a:xfrm>
            <a:custGeom>
              <a:avLst/>
              <a:gdLst/>
              <a:ahLst/>
              <a:cxnLst/>
              <a:rect l="l" t="t" r="r" b="b"/>
              <a:pathLst>
                <a:path w="810259" h="203200">
                  <a:moveTo>
                    <a:pt x="810158" y="0"/>
                  </a:moveTo>
                  <a:lnTo>
                    <a:pt x="716980" y="3219"/>
                  </a:lnTo>
                  <a:lnTo>
                    <a:pt x="638862" y="6425"/>
                  </a:lnTo>
                  <a:lnTo>
                    <a:pt x="473255" y="14250"/>
                  </a:lnTo>
                  <a:lnTo>
                    <a:pt x="433763" y="15687"/>
                  </a:lnTo>
                  <a:lnTo>
                    <a:pt x="398524" y="16253"/>
                  </a:lnTo>
                  <a:lnTo>
                    <a:pt x="365376" y="15776"/>
                  </a:lnTo>
                  <a:lnTo>
                    <a:pt x="332157" y="14083"/>
                  </a:lnTo>
                  <a:lnTo>
                    <a:pt x="296707" y="11004"/>
                  </a:lnTo>
                  <a:lnTo>
                    <a:pt x="256863" y="6367"/>
                  </a:lnTo>
                  <a:lnTo>
                    <a:pt x="210464" y="0"/>
                  </a:lnTo>
                  <a:lnTo>
                    <a:pt x="0" y="202857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5E700522-9CB0-1D31-A5C8-29B63B2034F9}"/>
                </a:ext>
              </a:extLst>
            </p:cNvPr>
            <p:cNvSpPr/>
            <p:nvPr/>
          </p:nvSpPr>
          <p:spPr>
            <a:xfrm>
              <a:off x="6675742" y="4113847"/>
              <a:ext cx="829944" cy="222250"/>
            </a:xfrm>
            <a:custGeom>
              <a:avLst/>
              <a:gdLst/>
              <a:ahLst/>
              <a:cxnLst/>
              <a:rect l="l" t="t" r="r" b="b"/>
              <a:pathLst>
                <a:path w="829945" h="222250">
                  <a:moveTo>
                    <a:pt x="820254" y="18452"/>
                  </a:moveTo>
                  <a:lnTo>
                    <a:pt x="820254" y="18249"/>
                  </a:lnTo>
                  <a:lnTo>
                    <a:pt x="735652" y="21148"/>
                  </a:lnTo>
                  <a:lnTo>
                    <a:pt x="40226" y="195279"/>
                  </a:lnTo>
                  <a:lnTo>
                    <a:pt x="16040" y="218592"/>
                  </a:lnTo>
                  <a:lnTo>
                    <a:pt x="9817" y="212128"/>
                  </a:lnTo>
                  <a:lnTo>
                    <a:pt x="3594" y="205676"/>
                  </a:lnTo>
                  <a:lnTo>
                    <a:pt x="660" y="208495"/>
                  </a:lnTo>
                  <a:lnTo>
                    <a:pt x="0" y="212928"/>
                  </a:lnTo>
                  <a:lnTo>
                    <a:pt x="3936" y="220040"/>
                  </a:lnTo>
                  <a:lnTo>
                    <a:pt x="8051" y="221830"/>
                  </a:lnTo>
                  <a:lnTo>
                    <a:pt x="820254" y="18452"/>
                  </a:lnTo>
                  <a:close/>
                </a:path>
                <a:path w="829945" h="222250">
                  <a:moveTo>
                    <a:pt x="829487" y="12573"/>
                  </a:moveTo>
                  <a:lnTo>
                    <a:pt x="828230" y="3517"/>
                  </a:lnTo>
                  <a:lnTo>
                    <a:pt x="824268" y="165"/>
                  </a:lnTo>
                  <a:lnTo>
                    <a:pt x="735652" y="3197"/>
                  </a:lnTo>
                  <a:lnTo>
                    <a:pt x="665242" y="6015"/>
                  </a:lnTo>
                  <a:lnTo>
                    <a:pt x="604467" y="8751"/>
                  </a:lnTo>
                  <a:lnTo>
                    <a:pt x="508434" y="13407"/>
                  </a:lnTo>
                  <a:lnTo>
                    <a:pt x="470220" y="15090"/>
                  </a:lnTo>
                  <a:lnTo>
                    <a:pt x="436570" y="16185"/>
                  </a:lnTo>
                  <a:lnTo>
                    <a:pt x="406006" y="16573"/>
                  </a:lnTo>
                  <a:lnTo>
                    <a:pt x="365666" y="15722"/>
                  </a:lnTo>
                  <a:lnTo>
                    <a:pt x="324219" y="12966"/>
                  </a:lnTo>
                  <a:lnTo>
                    <a:pt x="277556" y="7972"/>
                  </a:lnTo>
                  <a:lnTo>
                    <a:pt x="221564" y="406"/>
                  </a:lnTo>
                  <a:lnTo>
                    <a:pt x="218808" y="0"/>
                  </a:lnTo>
                  <a:lnTo>
                    <a:pt x="216052" y="888"/>
                  </a:lnTo>
                  <a:lnTo>
                    <a:pt x="3594" y="205676"/>
                  </a:lnTo>
                  <a:lnTo>
                    <a:pt x="7632" y="209871"/>
                  </a:lnTo>
                  <a:lnTo>
                    <a:pt x="7632" y="203441"/>
                  </a:lnTo>
                  <a:lnTo>
                    <a:pt x="40226" y="195279"/>
                  </a:lnTo>
                  <a:lnTo>
                    <a:pt x="218998" y="22969"/>
                  </a:lnTo>
                  <a:lnTo>
                    <a:pt x="218998" y="18161"/>
                  </a:lnTo>
                  <a:lnTo>
                    <a:pt x="220281" y="9283"/>
                  </a:lnTo>
                  <a:lnTo>
                    <a:pt x="226504" y="15735"/>
                  </a:lnTo>
                  <a:lnTo>
                    <a:pt x="226504" y="19175"/>
                  </a:lnTo>
                  <a:lnTo>
                    <a:pt x="275357" y="25779"/>
                  </a:lnTo>
                  <a:lnTo>
                    <a:pt x="322656" y="30838"/>
                  </a:lnTo>
                  <a:lnTo>
                    <a:pt x="364877" y="33645"/>
                  </a:lnTo>
                  <a:lnTo>
                    <a:pt x="406006" y="34505"/>
                  </a:lnTo>
                  <a:lnTo>
                    <a:pt x="437001" y="34109"/>
                  </a:lnTo>
                  <a:lnTo>
                    <a:pt x="470925" y="33008"/>
                  </a:lnTo>
                  <a:lnTo>
                    <a:pt x="509283" y="31322"/>
                  </a:lnTo>
                  <a:lnTo>
                    <a:pt x="605320" y="26666"/>
                  </a:lnTo>
                  <a:lnTo>
                    <a:pt x="666010" y="23933"/>
                  </a:lnTo>
                  <a:lnTo>
                    <a:pt x="735652" y="21148"/>
                  </a:lnTo>
                  <a:lnTo>
                    <a:pt x="817778" y="584"/>
                  </a:lnTo>
                  <a:lnTo>
                    <a:pt x="819950" y="9283"/>
                  </a:lnTo>
                  <a:lnTo>
                    <a:pt x="820254" y="18249"/>
                  </a:lnTo>
                  <a:lnTo>
                    <a:pt x="820254" y="18452"/>
                  </a:lnTo>
                  <a:lnTo>
                    <a:pt x="826592" y="16865"/>
                  </a:lnTo>
                  <a:lnTo>
                    <a:pt x="829487" y="12573"/>
                  </a:lnTo>
                  <a:close/>
                </a:path>
                <a:path w="829945" h="222250">
                  <a:moveTo>
                    <a:pt x="40226" y="195279"/>
                  </a:moveTo>
                  <a:lnTo>
                    <a:pt x="7632" y="203441"/>
                  </a:lnTo>
                  <a:lnTo>
                    <a:pt x="9817" y="212140"/>
                  </a:lnTo>
                  <a:lnTo>
                    <a:pt x="16040" y="218592"/>
                  </a:lnTo>
                  <a:lnTo>
                    <a:pt x="40226" y="195279"/>
                  </a:lnTo>
                  <a:close/>
                </a:path>
                <a:path w="829945" h="222250">
                  <a:moveTo>
                    <a:pt x="9817" y="212140"/>
                  </a:moveTo>
                  <a:lnTo>
                    <a:pt x="7632" y="203441"/>
                  </a:lnTo>
                  <a:lnTo>
                    <a:pt x="7632" y="209871"/>
                  </a:lnTo>
                  <a:lnTo>
                    <a:pt x="9817" y="212140"/>
                  </a:lnTo>
                  <a:close/>
                </a:path>
                <a:path w="829945" h="222250">
                  <a:moveTo>
                    <a:pt x="226504" y="15735"/>
                  </a:moveTo>
                  <a:lnTo>
                    <a:pt x="220281" y="9283"/>
                  </a:lnTo>
                  <a:lnTo>
                    <a:pt x="218998" y="18161"/>
                  </a:lnTo>
                  <a:lnTo>
                    <a:pt x="223374" y="18752"/>
                  </a:lnTo>
                  <a:lnTo>
                    <a:pt x="226504" y="15735"/>
                  </a:lnTo>
                  <a:close/>
                </a:path>
                <a:path w="829945" h="222250">
                  <a:moveTo>
                    <a:pt x="223374" y="18752"/>
                  </a:moveTo>
                  <a:lnTo>
                    <a:pt x="218998" y="18161"/>
                  </a:lnTo>
                  <a:lnTo>
                    <a:pt x="218998" y="22969"/>
                  </a:lnTo>
                  <a:lnTo>
                    <a:pt x="223374" y="18752"/>
                  </a:lnTo>
                  <a:close/>
                </a:path>
                <a:path w="829945" h="222250">
                  <a:moveTo>
                    <a:pt x="226504" y="19175"/>
                  </a:moveTo>
                  <a:lnTo>
                    <a:pt x="226504" y="15735"/>
                  </a:lnTo>
                  <a:lnTo>
                    <a:pt x="223374" y="18752"/>
                  </a:lnTo>
                  <a:lnTo>
                    <a:pt x="226504" y="19175"/>
                  </a:lnTo>
                  <a:close/>
                </a:path>
                <a:path w="829945" h="222250">
                  <a:moveTo>
                    <a:pt x="820254" y="18249"/>
                  </a:moveTo>
                  <a:lnTo>
                    <a:pt x="819975" y="9283"/>
                  </a:lnTo>
                  <a:lnTo>
                    <a:pt x="817778" y="584"/>
                  </a:lnTo>
                  <a:lnTo>
                    <a:pt x="735652" y="21148"/>
                  </a:lnTo>
                  <a:lnTo>
                    <a:pt x="820254" y="18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7">
            <a:extLst>
              <a:ext uri="{FF2B5EF4-FFF2-40B4-BE49-F238E27FC236}">
                <a16:creationId xmlns:a16="http://schemas.microsoft.com/office/drawing/2014/main" id="{D38B6572-C27F-9981-F262-224EDABC8257}"/>
              </a:ext>
            </a:extLst>
          </p:cNvPr>
          <p:cNvSpPr txBox="1"/>
          <p:nvPr/>
        </p:nvSpPr>
        <p:spPr>
          <a:xfrm>
            <a:off x="1193140" y="2829883"/>
            <a:ext cx="520509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28511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...............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C9A34E02-F8F5-EB13-9CBE-1193E1D3D9CC}"/>
              </a:ext>
            </a:extLst>
          </p:cNvPr>
          <p:cNvSpPr txBox="1"/>
          <p:nvPr/>
        </p:nvSpPr>
        <p:spPr>
          <a:xfrm>
            <a:off x="1193164" y="5154399"/>
            <a:ext cx="3103880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sb1.setProceeding(); </a:t>
            </a:r>
            <a:r>
              <a:rPr sz="1850" dirty="0">
                <a:latin typeface="Courier New"/>
                <a:cs typeface="Courier New"/>
              </a:rPr>
              <a:t>sb1.proceeding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true;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7275F613-32C7-30FF-6990-944B0D8E2899}"/>
              </a:ext>
            </a:extLst>
          </p:cNvPr>
          <p:cNvSpPr txBox="1"/>
          <p:nvPr/>
        </p:nvSpPr>
        <p:spPr>
          <a:xfrm>
            <a:off x="4972666" y="5154399"/>
            <a:ext cx="114681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fine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wrong</a:t>
            </a:r>
            <a:endParaRPr sz="1850">
              <a:latin typeface="Courier New"/>
              <a:cs typeface="Courier New"/>
            </a:endParaRPr>
          </a:p>
        </p:txBody>
      </p:sp>
      <p:pic>
        <p:nvPicPr>
          <p:cNvPr id="32" name="object 20">
            <a:extLst>
              <a:ext uri="{FF2B5EF4-FFF2-40B4-BE49-F238E27FC236}">
                <a16:creationId xmlns:a16="http://schemas.microsoft.com/office/drawing/2014/main" id="{22B3E35E-87FC-089C-4933-E78FDC7226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650" y="5392826"/>
            <a:ext cx="360006" cy="3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6183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9A86963-F977-9B03-8D11-A99018F71F88}"/>
              </a:ext>
            </a:extLst>
          </p:cNvPr>
          <p:cNvSpPr txBox="1"/>
          <p:nvPr/>
        </p:nvSpPr>
        <p:spPr>
          <a:xfrm>
            <a:off x="879167" y="1602739"/>
            <a:ext cx="87325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</a:rPr>
              <a:t>The same access control can be applied to methods.</a:t>
            </a: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2ADC3433-0FC6-5BC4-E5B6-EF80E6D57318}"/>
              </a:ext>
            </a:extLst>
          </p:cNvPr>
          <p:cNvGrpSpPr/>
          <p:nvPr/>
        </p:nvGrpSpPr>
        <p:grpSpPr>
          <a:xfrm>
            <a:off x="990671" y="2174478"/>
            <a:ext cx="8285480" cy="3073400"/>
            <a:chOff x="1016838" y="2340419"/>
            <a:chExt cx="8285480" cy="3073400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C4A2E5F9-29B5-0845-2159-FCF5DC123773}"/>
                </a:ext>
              </a:extLst>
            </p:cNvPr>
            <p:cNvSpPr/>
            <p:nvPr/>
          </p:nvSpPr>
          <p:spPr>
            <a:xfrm>
              <a:off x="1025804" y="2349385"/>
              <a:ext cx="8267065" cy="3054350"/>
            </a:xfrm>
            <a:custGeom>
              <a:avLst/>
              <a:gdLst/>
              <a:ahLst/>
              <a:cxnLst/>
              <a:rect l="l" t="t" r="r" b="b"/>
              <a:pathLst>
                <a:path w="8267065" h="3054350">
                  <a:moveTo>
                    <a:pt x="8266480" y="2672664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3054286"/>
                  </a:lnTo>
                  <a:lnTo>
                    <a:pt x="7233170" y="3054286"/>
                  </a:lnTo>
                  <a:lnTo>
                    <a:pt x="8266480" y="267266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43D6B8C2-02B7-1B47-5AFC-1C98BBFD36EF}"/>
                </a:ext>
              </a:extLst>
            </p:cNvPr>
            <p:cNvSpPr/>
            <p:nvPr/>
          </p:nvSpPr>
          <p:spPr>
            <a:xfrm>
              <a:off x="1016838" y="2340419"/>
              <a:ext cx="8284845" cy="3072765"/>
            </a:xfrm>
            <a:custGeom>
              <a:avLst/>
              <a:gdLst/>
              <a:ahLst/>
              <a:cxnLst/>
              <a:rect l="l" t="t" r="r" b="b"/>
              <a:pathLst>
                <a:path w="8284845" h="3072765">
                  <a:moveTo>
                    <a:pt x="8284413" y="2685389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068205"/>
                  </a:lnTo>
                  <a:lnTo>
                    <a:pt x="4013" y="3072218"/>
                  </a:lnTo>
                  <a:lnTo>
                    <a:pt x="8966" y="30722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266480" y="17932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2691182"/>
                  </a:lnTo>
                  <a:lnTo>
                    <a:pt x="8282089" y="2688729"/>
                  </a:lnTo>
                  <a:lnTo>
                    <a:pt x="8284413" y="2685389"/>
                  </a:lnTo>
                  <a:close/>
                </a:path>
                <a:path w="8284845" h="307276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284845" h="3072765">
                  <a:moveTo>
                    <a:pt x="17932" y="3054286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3054286"/>
                  </a:lnTo>
                  <a:lnTo>
                    <a:pt x="17932" y="3054286"/>
                  </a:lnTo>
                  <a:close/>
                </a:path>
                <a:path w="8284845" h="3072765">
                  <a:moveTo>
                    <a:pt x="7240504" y="3054286"/>
                  </a:moveTo>
                  <a:lnTo>
                    <a:pt x="8966" y="3054286"/>
                  </a:lnTo>
                  <a:lnTo>
                    <a:pt x="8966" y="3063252"/>
                  </a:lnTo>
                  <a:lnTo>
                    <a:pt x="17932" y="3063252"/>
                  </a:lnTo>
                  <a:lnTo>
                    <a:pt x="17932" y="3072218"/>
                  </a:lnTo>
                  <a:lnTo>
                    <a:pt x="7239025" y="3072218"/>
                  </a:lnTo>
                  <a:lnTo>
                    <a:pt x="7239025" y="3054832"/>
                  </a:lnTo>
                  <a:lnTo>
                    <a:pt x="7240504" y="3054286"/>
                  </a:lnTo>
                  <a:close/>
                </a:path>
                <a:path w="8284845" h="3072765">
                  <a:moveTo>
                    <a:pt x="17932" y="3072218"/>
                  </a:moveTo>
                  <a:lnTo>
                    <a:pt x="17932" y="3063252"/>
                  </a:lnTo>
                  <a:lnTo>
                    <a:pt x="8966" y="3063252"/>
                  </a:lnTo>
                  <a:lnTo>
                    <a:pt x="8966" y="3072218"/>
                  </a:lnTo>
                  <a:lnTo>
                    <a:pt x="17932" y="3072218"/>
                  </a:lnTo>
                  <a:close/>
                </a:path>
                <a:path w="8284845" h="3072765">
                  <a:moveTo>
                    <a:pt x="7242136" y="3063252"/>
                  </a:moveTo>
                  <a:lnTo>
                    <a:pt x="7242136" y="3054286"/>
                  </a:lnTo>
                  <a:lnTo>
                    <a:pt x="7240504" y="3054286"/>
                  </a:lnTo>
                  <a:lnTo>
                    <a:pt x="7239025" y="3054832"/>
                  </a:lnTo>
                  <a:lnTo>
                    <a:pt x="7242136" y="3063252"/>
                  </a:lnTo>
                  <a:close/>
                </a:path>
                <a:path w="8284845" h="3072765">
                  <a:moveTo>
                    <a:pt x="7242136" y="3072218"/>
                  </a:moveTo>
                  <a:lnTo>
                    <a:pt x="7242136" y="3063252"/>
                  </a:lnTo>
                  <a:lnTo>
                    <a:pt x="7239025" y="3054832"/>
                  </a:lnTo>
                  <a:lnTo>
                    <a:pt x="7239025" y="3072218"/>
                  </a:lnTo>
                  <a:lnTo>
                    <a:pt x="7242136" y="3072218"/>
                  </a:lnTo>
                  <a:close/>
                </a:path>
                <a:path w="8284845" h="3072765">
                  <a:moveTo>
                    <a:pt x="8275447" y="2681630"/>
                  </a:moveTo>
                  <a:lnTo>
                    <a:pt x="8272335" y="2673210"/>
                  </a:lnTo>
                  <a:lnTo>
                    <a:pt x="7240504" y="3054286"/>
                  </a:lnTo>
                  <a:lnTo>
                    <a:pt x="7242136" y="3054286"/>
                  </a:lnTo>
                  <a:lnTo>
                    <a:pt x="7242136" y="3072218"/>
                  </a:lnTo>
                  <a:lnTo>
                    <a:pt x="7245248" y="3071672"/>
                  </a:lnTo>
                  <a:lnTo>
                    <a:pt x="8266480" y="2694494"/>
                  </a:lnTo>
                  <a:lnTo>
                    <a:pt x="8266480" y="2681630"/>
                  </a:lnTo>
                  <a:lnTo>
                    <a:pt x="8275447" y="2681630"/>
                  </a:lnTo>
                  <a:close/>
                </a:path>
                <a:path w="8284845" h="3072765">
                  <a:moveTo>
                    <a:pt x="8275447" y="17932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32"/>
                  </a:lnTo>
                  <a:lnTo>
                    <a:pt x="8275447" y="17932"/>
                  </a:lnTo>
                  <a:close/>
                </a:path>
                <a:path w="8284845" h="3072765">
                  <a:moveTo>
                    <a:pt x="8275447" y="2681630"/>
                  </a:moveTo>
                  <a:lnTo>
                    <a:pt x="8275447" y="17932"/>
                  </a:lnTo>
                  <a:lnTo>
                    <a:pt x="8266480" y="17932"/>
                  </a:lnTo>
                  <a:lnTo>
                    <a:pt x="8266480" y="2675372"/>
                  </a:lnTo>
                  <a:lnTo>
                    <a:pt x="8272335" y="2673210"/>
                  </a:lnTo>
                  <a:lnTo>
                    <a:pt x="8275447" y="2681630"/>
                  </a:lnTo>
                  <a:close/>
                </a:path>
                <a:path w="8284845" h="3072765">
                  <a:moveTo>
                    <a:pt x="8275447" y="2691182"/>
                  </a:moveTo>
                  <a:lnTo>
                    <a:pt x="8275447" y="2681630"/>
                  </a:lnTo>
                  <a:lnTo>
                    <a:pt x="8266480" y="2681630"/>
                  </a:lnTo>
                  <a:lnTo>
                    <a:pt x="8266480" y="2694494"/>
                  </a:lnTo>
                  <a:lnTo>
                    <a:pt x="8275447" y="2691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BEFDE43-11AB-774B-7D47-8CDE33037291}"/>
                </a:ext>
              </a:extLst>
            </p:cNvPr>
            <p:cNvSpPr/>
            <p:nvPr/>
          </p:nvSpPr>
          <p:spPr>
            <a:xfrm>
              <a:off x="8258975" y="5022049"/>
              <a:ext cx="1033780" cy="381635"/>
            </a:xfrm>
            <a:custGeom>
              <a:avLst/>
              <a:gdLst/>
              <a:ahLst/>
              <a:cxnLst/>
              <a:rect l="l" t="t" r="r" b="b"/>
              <a:pathLst>
                <a:path w="1033779" h="381635">
                  <a:moveTo>
                    <a:pt x="1033310" y="0"/>
                  </a:moveTo>
                  <a:lnTo>
                    <a:pt x="942305" y="4566"/>
                  </a:lnTo>
                  <a:lnTo>
                    <a:pt x="862496" y="9149"/>
                  </a:lnTo>
                  <a:lnTo>
                    <a:pt x="792715" y="13612"/>
                  </a:lnTo>
                  <a:lnTo>
                    <a:pt x="631884" y="24954"/>
                  </a:lnTo>
                  <a:lnTo>
                    <a:pt x="590555" y="27605"/>
                  </a:lnTo>
                  <a:lnTo>
                    <a:pt x="553424" y="29470"/>
                  </a:lnTo>
                  <a:lnTo>
                    <a:pt x="519324" y="30413"/>
                  </a:lnTo>
                  <a:lnTo>
                    <a:pt x="487089" y="30302"/>
                  </a:lnTo>
                  <a:lnTo>
                    <a:pt x="423548" y="26381"/>
                  </a:lnTo>
                  <a:lnTo>
                    <a:pt x="353470" y="16637"/>
                  </a:lnTo>
                  <a:lnTo>
                    <a:pt x="313064" y="9247"/>
                  </a:lnTo>
                  <a:lnTo>
                    <a:pt x="267525" y="0"/>
                  </a:lnTo>
                  <a:lnTo>
                    <a:pt x="0" y="381622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A8D47F6-BF3E-80D9-2A1D-988275DFAA7A}"/>
                </a:ext>
              </a:extLst>
            </p:cNvPr>
            <p:cNvSpPr/>
            <p:nvPr/>
          </p:nvSpPr>
          <p:spPr>
            <a:xfrm>
              <a:off x="8249374" y="5012524"/>
              <a:ext cx="1052830" cy="401320"/>
            </a:xfrm>
            <a:custGeom>
              <a:avLst/>
              <a:gdLst/>
              <a:ahLst/>
              <a:cxnLst/>
              <a:rect l="l" t="t" r="r" b="b"/>
              <a:pathLst>
                <a:path w="1052829" h="401320">
                  <a:moveTo>
                    <a:pt x="1043330" y="18931"/>
                  </a:moveTo>
                  <a:lnTo>
                    <a:pt x="1043330" y="18478"/>
                  </a:lnTo>
                  <a:lnTo>
                    <a:pt x="984827" y="21402"/>
                  </a:lnTo>
                  <a:lnTo>
                    <a:pt x="33439" y="372773"/>
                  </a:lnTo>
                  <a:lnTo>
                    <a:pt x="16954" y="396290"/>
                  </a:lnTo>
                  <a:lnTo>
                    <a:pt x="9613" y="391134"/>
                  </a:lnTo>
                  <a:lnTo>
                    <a:pt x="2260" y="386003"/>
                  </a:lnTo>
                  <a:lnTo>
                    <a:pt x="0" y="389216"/>
                  </a:lnTo>
                  <a:lnTo>
                    <a:pt x="101" y="393509"/>
                  </a:lnTo>
                  <a:lnTo>
                    <a:pt x="4889" y="399732"/>
                  </a:lnTo>
                  <a:lnTo>
                    <a:pt x="9029" y="400926"/>
                  </a:lnTo>
                  <a:lnTo>
                    <a:pt x="1043330" y="18931"/>
                  </a:lnTo>
                  <a:close/>
                </a:path>
                <a:path w="1052829" h="401320">
                  <a:moveTo>
                    <a:pt x="1052576" y="12064"/>
                  </a:moveTo>
                  <a:lnTo>
                    <a:pt x="1050823" y="3416"/>
                  </a:lnTo>
                  <a:lnTo>
                    <a:pt x="1046899" y="355"/>
                  </a:lnTo>
                  <a:lnTo>
                    <a:pt x="1042492" y="558"/>
                  </a:lnTo>
                  <a:lnTo>
                    <a:pt x="956519" y="4857"/>
                  </a:lnTo>
                  <a:lnTo>
                    <a:pt x="880506" y="9176"/>
                  </a:lnTo>
                  <a:lnTo>
                    <a:pt x="813491" y="13403"/>
                  </a:lnTo>
                  <a:lnTo>
                    <a:pt x="754516" y="17426"/>
                  </a:lnTo>
                  <a:lnTo>
                    <a:pt x="656841" y="24419"/>
                  </a:lnTo>
                  <a:lnTo>
                    <a:pt x="616221" y="27164"/>
                  </a:lnTo>
                  <a:lnTo>
                    <a:pt x="579799" y="29262"/>
                  </a:lnTo>
                  <a:lnTo>
                    <a:pt x="546615" y="30598"/>
                  </a:lnTo>
                  <a:lnTo>
                    <a:pt x="515708" y="31064"/>
                  </a:lnTo>
                  <a:lnTo>
                    <a:pt x="474312" y="30058"/>
                  </a:lnTo>
                  <a:lnTo>
                    <a:pt x="432663" y="26842"/>
                  </a:lnTo>
                  <a:lnTo>
                    <a:pt x="388037" y="21097"/>
                  </a:lnTo>
                  <a:lnTo>
                    <a:pt x="337713" y="12501"/>
                  </a:lnTo>
                  <a:lnTo>
                    <a:pt x="278968" y="736"/>
                  </a:lnTo>
                  <a:lnTo>
                    <a:pt x="275450" y="0"/>
                  </a:lnTo>
                  <a:lnTo>
                    <a:pt x="271843" y="1422"/>
                  </a:lnTo>
                  <a:lnTo>
                    <a:pt x="2260" y="386003"/>
                  </a:lnTo>
                  <a:lnTo>
                    <a:pt x="6489" y="388967"/>
                  </a:lnTo>
                  <a:lnTo>
                    <a:pt x="6489" y="382727"/>
                  </a:lnTo>
                  <a:lnTo>
                    <a:pt x="33439" y="372773"/>
                  </a:lnTo>
                  <a:lnTo>
                    <a:pt x="275272" y="27785"/>
                  </a:lnTo>
                  <a:lnTo>
                    <a:pt x="275272" y="18300"/>
                  </a:lnTo>
                  <a:lnTo>
                    <a:pt x="277126" y="9525"/>
                  </a:lnTo>
                  <a:lnTo>
                    <a:pt x="284467" y="14668"/>
                  </a:lnTo>
                  <a:lnTo>
                    <a:pt x="284467" y="20142"/>
                  </a:lnTo>
                  <a:lnTo>
                    <a:pt x="334391" y="30140"/>
                  </a:lnTo>
                  <a:lnTo>
                    <a:pt x="385363" y="38836"/>
                  </a:lnTo>
                  <a:lnTo>
                    <a:pt x="430819" y="44682"/>
                  </a:lnTo>
                  <a:lnTo>
                    <a:pt x="473390" y="47970"/>
                  </a:lnTo>
                  <a:lnTo>
                    <a:pt x="515708" y="48996"/>
                  </a:lnTo>
                  <a:lnTo>
                    <a:pt x="547138" y="48517"/>
                  </a:lnTo>
                  <a:lnTo>
                    <a:pt x="580693" y="47171"/>
                  </a:lnTo>
                  <a:lnTo>
                    <a:pt x="617355" y="45067"/>
                  </a:lnTo>
                  <a:lnTo>
                    <a:pt x="658103" y="42317"/>
                  </a:lnTo>
                  <a:lnTo>
                    <a:pt x="755783" y="35325"/>
                  </a:lnTo>
                  <a:lnTo>
                    <a:pt x="814676" y="31304"/>
                  </a:lnTo>
                  <a:lnTo>
                    <a:pt x="881577" y="27082"/>
                  </a:lnTo>
                  <a:lnTo>
                    <a:pt x="957469" y="22770"/>
                  </a:lnTo>
                  <a:lnTo>
                    <a:pt x="984827" y="21402"/>
                  </a:lnTo>
                  <a:lnTo>
                    <a:pt x="1039787" y="1104"/>
                  </a:lnTo>
                  <a:lnTo>
                    <a:pt x="1042898" y="9525"/>
                  </a:lnTo>
                  <a:lnTo>
                    <a:pt x="1043330" y="18478"/>
                  </a:lnTo>
                  <a:lnTo>
                    <a:pt x="1043330" y="18931"/>
                  </a:lnTo>
                  <a:lnTo>
                    <a:pt x="1050162" y="16408"/>
                  </a:lnTo>
                  <a:lnTo>
                    <a:pt x="1052576" y="12064"/>
                  </a:lnTo>
                  <a:close/>
                </a:path>
                <a:path w="1052829" h="401320">
                  <a:moveTo>
                    <a:pt x="33439" y="372773"/>
                  </a:moveTo>
                  <a:lnTo>
                    <a:pt x="6489" y="382727"/>
                  </a:lnTo>
                  <a:lnTo>
                    <a:pt x="9601" y="391147"/>
                  </a:lnTo>
                  <a:lnTo>
                    <a:pt x="16954" y="396290"/>
                  </a:lnTo>
                  <a:lnTo>
                    <a:pt x="33439" y="372773"/>
                  </a:lnTo>
                  <a:close/>
                </a:path>
                <a:path w="1052829" h="401320">
                  <a:moveTo>
                    <a:pt x="9601" y="391147"/>
                  </a:moveTo>
                  <a:lnTo>
                    <a:pt x="6489" y="382727"/>
                  </a:lnTo>
                  <a:lnTo>
                    <a:pt x="6489" y="388967"/>
                  </a:lnTo>
                  <a:lnTo>
                    <a:pt x="9601" y="391147"/>
                  </a:lnTo>
                  <a:close/>
                </a:path>
                <a:path w="1052829" h="401320">
                  <a:moveTo>
                    <a:pt x="284467" y="14668"/>
                  </a:moveTo>
                  <a:lnTo>
                    <a:pt x="277126" y="9525"/>
                  </a:lnTo>
                  <a:lnTo>
                    <a:pt x="275272" y="18300"/>
                  </a:lnTo>
                  <a:lnTo>
                    <a:pt x="281102" y="19468"/>
                  </a:lnTo>
                  <a:lnTo>
                    <a:pt x="284467" y="14668"/>
                  </a:lnTo>
                  <a:close/>
                </a:path>
                <a:path w="1052829" h="401320">
                  <a:moveTo>
                    <a:pt x="281102" y="19468"/>
                  </a:moveTo>
                  <a:lnTo>
                    <a:pt x="275272" y="18300"/>
                  </a:lnTo>
                  <a:lnTo>
                    <a:pt x="275272" y="27785"/>
                  </a:lnTo>
                  <a:lnTo>
                    <a:pt x="281102" y="19468"/>
                  </a:lnTo>
                  <a:close/>
                </a:path>
                <a:path w="1052829" h="401320">
                  <a:moveTo>
                    <a:pt x="284467" y="20142"/>
                  </a:moveTo>
                  <a:lnTo>
                    <a:pt x="284467" y="14668"/>
                  </a:lnTo>
                  <a:lnTo>
                    <a:pt x="281102" y="19468"/>
                  </a:lnTo>
                  <a:lnTo>
                    <a:pt x="284467" y="20142"/>
                  </a:lnTo>
                  <a:close/>
                </a:path>
                <a:path w="1052829" h="401320">
                  <a:moveTo>
                    <a:pt x="1043330" y="18478"/>
                  </a:moveTo>
                  <a:lnTo>
                    <a:pt x="1042898" y="9525"/>
                  </a:lnTo>
                  <a:lnTo>
                    <a:pt x="1039787" y="1104"/>
                  </a:lnTo>
                  <a:lnTo>
                    <a:pt x="984827" y="21402"/>
                  </a:lnTo>
                  <a:lnTo>
                    <a:pt x="1043330" y="18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F45799BB-4BA3-DEE3-CDBC-97D63B71C9A4}"/>
              </a:ext>
            </a:extLst>
          </p:cNvPr>
          <p:cNvSpPr txBox="1"/>
          <p:nvPr/>
        </p:nvSpPr>
        <p:spPr>
          <a:xfrm>
            <a:off x="1166973" y="2303868"/>
            <a:ext cx="6465570" cy="28340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154495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spc="-10" dirty="0">
                <a:latin typeface="Courier New"/>
                <a:cs typeface="Courier New"/>
              </a:rPr>
              <a:t>...............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initialized()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1551940" marR="5080" indent="-979169">
              <a:lnSpc>
                <a:spcPts val="1989"/>
              </a:lnSpc>
              <a:spcBef>
                <a:spcPts val="20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0DC40AF0-8E06-E77D-3991-826DCF0F694C}"/>
              </a:ext>
            </a:extLst>
          </p:cNvPr>
          <p:cNvSpPr txBox="1"/>
          <p:nvPr/>
        </p:nvSpPr>
        <p:spPr>
          <a:xfrm>
            <a:off x="2795772" y="5417766"/>
            <a:ext cx="6480265" cy="557845"/>
          </a:xfrm>
          <a:prstGeom prst="rect">
            <a:avLst/>
          </a:prstGeom>
          <a:solidFill>
            <a:srgbClr val="00D1FF"/>
          </a:solidFill>
        </p:spPr>
        <p:txBody>
          <a:bodyPr vert="horz" wrap="square" lIns="0" tIns="381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endParaRPr sz="180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407034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Where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initialized()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called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from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69615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05D89-3C5B-32F8-C85C-0A1F923F7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83153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62CB9-F3D8-452F-ABF2-7580215797C5}"/>
              </a:ext>
            </a:extLst>
          </p:cNvPr>
          <p:cNvSpPr txBox="1"/>
          <p:nvPr/>
        </p:nvSpPr>
        <p:spPr bwMode="ltGray">
          <a:xfrm>
            <a:off x="1046479" y="2621978"/>
            <a:ext cx="7460933" cy="2539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package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structure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organized.</a:t>
            </a:r>
          </a:p>
          <a:p>
            <a:pPr marL="355600" marR="5080" indent="-342900">
              <a:lnSpc>
                <a:spcPct val="15000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contain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any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number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classes,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usually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related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by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purpose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or</a:t>
            </a:r>
            <a:r>
              <a:rPr lang="en-US" sz="20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by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inheritance.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355600" indent="-342900">
              <a:lnSpc>
                <a:spcPct val="1500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If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lang="en-US" sz="20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specified,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are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inserted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into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lang="en-US" sz="20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i="1" spc="-10" dirty="0">
                <a:solidFill>
                  <a:schemeClr val="bg1"/>
                </a:solidFill>
                <a:latin typeface="+mn-lt"/>
                <a:cs typeface="Verdana"/>
              </a:rPr>
              <a:t>default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355600" indent="-342900">
              <a:lnSpc>
                <a:spcPct val="15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package.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645199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(HIERARCHY)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D94F22-872F-DED2-02B5-76BCE254EC03}"/>
              </a:ext>
            </a:extLst>
          </p:cNvPr>
          <p:cNvSpPr txBox="1"/>
          <p:nvPr/>
        </p:nvSpPr>
        <p:spPr>
          <a:xfrm>
            <a:off x="3810610" y="2706636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588B073-8081-52DA-BA64-09E69494FE99}"/>
              </a:ext>
            </a:extLst>
          </p:cNvPr>
          <p:cNvSpPr txBox="1"/>
          <p:nvPr/>
        </p:nvSpPr>
        <p:spPr>
          <a:xfrm>
            <a:off x="2014042" y="4144390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81DA01D-E16D-44C8-2429-E7D27E0E0ACA}"/>
              </a:ext>
            </a:extLst>
          </p:cNvPr>
          <p:cNvSpPr txBox="1"/>
          <p:nvPr/>
        </p:nvSpPr>
        <p:spPr>
          <a:xfrm>
            <a:off x="5607177" y="4144390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Novel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90E4D856-0724-2F8D-1629-1EC2141DE936}"/>
              </a:ext>
            </a:extLst>
          </p:cNvPr>
          <p:cNvSpPr txBox="1"/>
          <p:nvPr/>
        </p:nvSpPr>
        <p:spPr>
          <a:xfrm>
            <a:off x="4170680" y="5582157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ScienceFiction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7B5D21E1-B2AC-6109-4F2F-2ED4DBFA63C5}"/>
              </a:ext>
            </a:extLst>
          </p:cNvPr>
          <p:cNvSpPr txBox="1"/>
          <p:nvPr/>
        </p:nvSpPr>
        <p:spPr>
          <a:xfrm>
            <a:off x="7224979" y="5582157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Crime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AC712D6B-7410-8A52-DFFC-87FC2A6E0B42}"/>
              </a:ext>
            </a:extLst>
          </p:cNvPr>
          <p:cNvSpPr txBox="1"/>
          <p:nvPr/>
        </p:nvSpPr>
        <p:spPr>
          <a:xfrm>
            <a:off x="3810610" y="1270139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46430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Object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24537189-A341-D9CC-5007-1BFD74CF45A3}"/>
              </a:ext>
            </a:extLst>
          </p:cNvPr>
          <p:cNvSpPr txBox="1"/>
          <p:nvPr/>
        </p:nvSpPr>
        <p:spPr>
          <a:xfrm>
            <a:off x="935088" y="2706636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String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B27F0D44-3211-DA48-8F06-1DB8EDA456CD}"/>
              </a:ext>
            </a:extLst>
          </p:cNvPr>
          <p:cNvSpPr txBox="1"/>
          <p:nvPr/>
        </p:nvSpPr>
        <p:spPr>
          <a:xfrm>
            <a:off x="6506095" y="2706636"/>
            <a:ext cx="2336800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AbstractCollection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A69877-1465-5F53-7887-A3D09F6F4FFB}"/>
              </a:ext>
            </a:extLst>
          </p:cNvPr>
          <p:cNvCxnSpPr>
            <a:stCxn id="22" idx="2"/>
            <a:endCxn id="5" idx="0"/>
          </p:cNvCxnSpPr>
          <p:nvPr/>
        </p:nvCxnSpPr>
        <p:spPr bwMode="auto">
          <a:xfrm>
            <a:off x="4798988" y="1989594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75E5679-96FB-5CB4-DB52-F79B0768B6A8}"/>
              </a:ext>
            </a:extLst>
          </p:cNvPr>
          <p:cNvCxnSpPr>
            <a:stCxn id="22" idx="2"/>
            <a:endCxn id="26" idx="0"/>
          </p:cNvCxnSpPr>
          <p:nvPr/>
        </p:nvCxnSpPr>
        <p:spPr bwMode="auto">
          <a:xfrm rot="5400000">
            <a:off x="3003024" y="910672"/>
            <a:ext cx="717042" cy="287488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75C0FFE-5647-2705-5609-2DDD44FCA1B6}"/>
              </a:ext>
            </a:extLst>
          </p:cNvPr>
          <p:cNvCxnSpPr>
            <a:stCxn id="22" idx="2"/>
            <a:endCxn id="27" idx="0"/>
          </p:cNvCxnSpPr>
          <p:nvPr/>
        </p:nvCxnSpPr>
        <p:spPr bwMode="auto">
          <a:xfrm rot="16200000" flipH="1">
            <a:off x="5878220" y="910361"/>
            <a:ext cx="717042" cy="287550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5DD37FC-42C0-1BCD-CE09-915736E0B4BE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 rot="5400000">
            <a:off x="3542190" y="2887591"/>
            <a:ext cx="717029" cy="179656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B564F30-0DA6-A6C4-EA04-08C700B1A1D8}"/>
              </a:ext>
            </a:extLst>
          </p:cNvPr>
          <p:cNvCxnSpPr>
            <a:stCxn id="5" idx="2"/>
            <a:endCxn id="18" idx="0"/>
          </p:cNvCxnSpPr>
          <p:nvPr/>
        </p:nvCxnSpPr>
        <p:spPr bwMode="auto">
          <a:xfrm rot="16200000" flipH="1">
            <a:off x="5339075" y="2887274"/>
            <a:ext cx="717029" cy="179720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4CF73C5-6F92-D94C-EB73-86FB82A2E2AC}"/>
              </a:ext>
            </a:extLst>
          </p:cNvPr>
          <p:cNvCxnSpPr>
            <a:stCxn id="18" idx="2"/>
            <a:endCxn id="19" idx="0"/>
          </p:cNvCxnSpPr>
          <p:nvPr/>
        </p:nvCxnSpPr>
        <p:spPr bwMode="auto">
          <a:xfrm rot="5400000">
            <a:off x="5519103" y="4505070"/>
            <a:ext cx="717042" cy="143713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6F0799E-CD5A-B022-2920-B699589B117D}"/>
              </a:ext>
            </a:extLst>
          </p:cNvPr>
          <p:cNvCxnSpPr>
            <a:stCxn id="18" idx="2"/>
            <a:endCxn id="20" idx="0"/>
          </p:cNvCxnSpPr>
          <p:nvPr/>
        </p:nvCxnSpPr>
        <p:spPr bwMode="auto">
          <a:xfrm rot="16200000" flipH="1">
            <a:off x="7046252" y="4415052"/>
            <a:ext cx="717042" cy="161716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26531899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4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1344176"/>
            <a:ext cx="8668385" cy="2747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standard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classes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in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system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are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organized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25" dirty="0">
                <a:solidFill>
                  <a:srgbClr val="00D1FF"/>
                </a:solidFill>
                <a:latin typeface="+mn-lt"/>
                <a:cs typeface="Verdana"/>
              </a:rPr>
              <a:t>in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packages:</a:t>
            </a:r>
            <a:endParaRPr sz="18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17233" y="2051195"/>
            <a:ext cx="7959407" cy="217551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714798" y="2181859"/>
            <a:ext cx="6755765" cy="274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java.util.*;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or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import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java.util.Date</a:t>
            </a:r>
            <a:endParaRPr sz="1850">
              <a:latin typeface="Courier New"/>
              <a:cs typeface="Courier New"/>
            </a:endParaRPr>
          </a:p>
          <a:p>
            <a:pPr marL="161925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TestDate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722630" marR="706120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Date());</a:t>
            </a:r>
            <a:endParaRPr sz="1850">
              <a:latin typeface="Courier New"/>
              <a:cs typeface="Courier New"/>
            </a:endParaRPr>
          </a:p>
          <a:p>
            <a:pPr marL="441959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6192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TestDate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Wed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Oct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25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09:48:54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CEST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2006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67699110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4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EBA992B-2BE5-6FEA-5A58-D532CDA2A2B5}"/>
              </a:ext>
            </a:extLst>
          </p:cNvPr>
          <p:cNvSpPr txBox="1"/>
          <p:nvPr/>
        </p:nvSpPr>
        <p:spPr>
          <a:xfrm>
            <a:off x="464323" y="1359910"/>
            <a:ext cx="8095818" cy="2747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Package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name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is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defined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by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using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keyword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package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as</a:t>
            </a:r>
            <a:r>
              <a:rPr sz="1800" spc="-7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6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first</a:t>
            </a:r>
            <a:r>
              <a:rPr sz="18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instruction:</a:t>
            </a:r>
            <a:endParaRPr sz="18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grpSp>
        <p:nvGrpSpPr>
          <p:cNvPr id="14" name="object 5">
            <a:extLst>
              <a:ext uri="{FF2B5EF4-FFF2-40B4-BE49-F238E27FC236}">
                <a16:creationId xmlns:a16="http://schemas.microsoft.com/office/drawing/2014/main" id="{390C88E4-8BB8-5E8A-3032-2157FC0A875C}"/>
              </a:ext>
            </a:extLst>
          </p:cNvPr>
          <p:cNvGrpSpPr/>
          <p:nvPr/>
        </p:nvGrpSpPr>
        <p:grpSpPr>
          <a:xfrm>
            <a:off x="464323" y="2382832"/>
            <a:ext cx="3254375" cy="2075180"/>
            <a:chOff x="656755" y="2699219"/>
            <a:chExt cx="3254375" cy="2075180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F451CB3D-341D-CDF1-56BC-BA22781EDDDA}"/>
                </a:ext>
              </a:extLst>
            </p:cNvPr>
            <p:cNvSpPr/>
            <p:nvPr/>
          </p:nvSpPr>
          <p:spPr>
            <a:xfrm>
              <a:off x="665734" y="2708186"/>
              <a:ext cx="3235960" cy="2056764"/>
            </a:xfrm>
            <a:custGeom>
              <a:avLst/>
              <a:gdLst/>
              <a:ahLst/>
              <a:cxnLst/>
              <a:rect l="l" t="t" r="r" b="b"/>
              <a:pathLst>
                <a:path w="3235960" h="2056764">
                  <a:moveTo>
                    <a:pt x="3235591" y="1799107"/>
                  </a:moveTo>
                  <a:lnTo>
                    <a:pt x="3235591" y="0"/>
                  </a:lnTo>
                  <a:lnTo>
                    <a:pt x="0" y="0"/>
                  </a:lnTo>
                  <a:lnTo>
                    <a:pt x="0" y="2056485"/>
                  </a:lnTo>
                  <a:lnTo>
                    <a:pt x="2831134" y="2056485"/>
                  </a:lnTo>
                  <a:lnTo>
                    <a:pt x="3235591" y="179910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7FA88544-D86A-2CAD-64BD-A8E1753139F7}"/>
                </a:ext>
              </a:extLst>
            </p:cNvPr>
            <p:cNvSpPr/>
            <p:nvPr/>
          </p:nvSpPr>
          <p:spPr>
            <a:xfrm>
              <a:off x="656755" y="2699219"/>
              <a:ext cx="3253740" cy="2074545"/>
            </a:xfrm>
            <a:custGeom>
              <a:avLst/>
              <a:gdLst/>
              <a:ahLst/>
              <a:cxnLst/>
              <a:rect l="l" t="t" r="r" b="b"/>
              <a:pathLst>
                <a:path w="3253740" h="2074545">
                  <a:moveTo>
                    <a:pt x="3253536" y="1811134"/>
                  </a:moveTo>
                  <a:lnTo>
                    <a:pt x="3253536" y="4013"/>
                  </a:lnTo>
                  <a:lnTo>
                    <a:pt x="3249523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2070404"/>
                  </a:lnTo>
                  <a:lnTo>
                    <a:pt x="4025" y="2074418"/>
                  </a:lnTo>
                  <a:lnTo>
                    <a:pt x="8978" y="2074418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3235591" y="17945"/>
                  </a:lnTo>
                  <a:lnTo>
                    <a:pt x="3235591" y="8966"/>
                  </a:lnTo>
                  <a:lnTo>
                    <a:pt x="3244570" y="8966"/>
                  </a:lnTo>
                  <a:lnTo>
                    <a:pt x="3244570" y="1818695"/>
                  </a:lnTo>
                  <a:lnTo>
                    <a:pt x="3251962" y="1813991"/>
                  </a:lnTo>
                  <a:lnTo>
                    <a:pt x="3253536" y="1811134"/>
                  </a:lnTo>
                  <a:close/>
                </a:path>
                <a:path w="3253740" h="2074545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3253740" h="2074545">
                  <a:moveTo>
                    <a:pt x="17945" y="205647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2056472"/>
                  </a:lnTo>
                  <a:lnTo>
                    <a:pt x="17945" y="2056472"/>
                  </a:lnTo>
                  <a:close/>
                </a:path>
                <a:path w="3253740" h="2074545">
                  <a:moveTo>
                    <a:pt x="2837515" y="2056472"/>
                  </a:moveTo>
                  <a:lnTo>
                    <a:pt x="8978" y="2056472"/>
                  </a:lnTo>
                  <a:lnTo>
                    <a:pt x="8978" y="2065451"/>
                  </a:lnTo>
                  <a:lnTo>
                    <a:pt x="17945" y="2065451"/>
                  </a:lnTo>
                  <a:lnTo>
                    <a:pt x="17945" y="2074418"/>
                  </a:lnTo>
                  <a:lnTo>
                    <a:pt x="2835300" y="2074418"/>
                  </a:lnTo>
                  <a:lnTo>
                    <a:pt x="2835300" y="2057882"/>
                  </a:lnTo>
                  <a:lnTo>
                    <a:pt x="2837515" y="2056472"/>
                  </a:lnTo>
                  <a:close/>
                </a:path>
                <a:path w="3253740" h="2074545">
                  <a:moveTo>
                    <a:pt x="17945" y="2074418"/>
                  </a:moveTo>
                  <a:lnTo>
                    <a:pt x="17945" y="2065451"/>
                  </a:lnTo>
                  <a:lnTo>
                    <a:pt x="8978" y="2065451"/>
                  </a:lnTo>
                  <a:lnTo>
                    <a:pt x="8978" y="2074418"/>
                  </a:lnTo>
                  <a:lnTo>
                    <a:pt x="17945" y="2074418"/>
                  </a:lnTo>
                  <a:close/>
                </a:path>
                <a:path w="3253740" h="2074545">
                  <a:moveTo>
                    <a:pt x="2840113" y="2065451"/>
                  </a:moveTo>
                  <a:lnTo>
                    <a:pt x="2840113" y="2056472"/>
                  </a:lnTo>
                  <a:lnTo>
                    <a:pt x="2837515" y="2056472"/>
                  </a:lnTo>
                  <a:lnTo>
                    <a:pt x="2835300" y="2057882"/>
                  </a:lnTo>
                  <a:lnTo>
                    <a:pt x="2840113" y="2065451"/>
                  </a:lnTo>
                  <a:close/>
                </a:path>
                <a:path w="3253740" h="2074545">
                  <a:moveTo>
                    <a:pt x="2840113" y="2074418"/>
                  </a:moveTo>
                  <a:lnTo>
                    <a:pt x="2840113" y="2065451"/>
                  </a:lnTo>
                  <a:lnTo>
                    <a:pt x="2835300" y="2057882"/>
                  </a:lnTo>
                  <a:lnTo>
                    <a:pt x="2835300" y="2074418"/>
                  </a:lnTo>
                  <a:lnTo>
                    <a:pt x="2840113" y="2074418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39757" y="1800504"/>
                  </a:lnTo>
                  <a:lnTo>
                    <a:pt x="2837515" y="2056472"/>
                  </a:lnTo>
                  <a:lnTo>
                    <a:pt x="2840113" y="2056472"/>
                  </a:lnTo>
                  <a:lnTo>
                    <a:pt x="2840113" y="2074418"/>
                  </a:lnTo>
                  <a:lnTo>
                    <a:pt x="2841828" y="2074418"/>
                  </a:lnTo>
                  <a:lnTo>
                    <a:pt x="2843491" y="2073935"/>
                  </a:lnTo>
                  <a:lnTo>
                    <a:pt x="3235591" y="1824409"/>
                  </a:lnTo>
                  <a:lnTo>
                    <a:pt x="3235591" y="1808073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7945"/>
                  </a:moveTo>
                  <a:lnTo>
                    <a:pt x="3244570" y="8966"/>
                  </a:lnTo>
                  <a:lnTo>
                    <a:pt x="3235591" y="8966"/>
                  </a:lnTo>
                  <a:lnTo>
                    <a:pt x="3235591" y="17945"/>
                  </a:lnTo>
                  <a:lnTo>
                    <a:pt x="3244570" y="17945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44570" y="17945"/>
                  </a:lnTo>
                  <a:lnTo>
                    <a:pt x="3235591" y="17945"/>
                  </a:lnTo>
                  <a:lnTo>
                    <a:pt x="3235591" y="1803155"/>
                  </a:lnTo>
                  <a:lnTo>
                    <a:pt x="3239757" y="1800504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818695"/>
                  </a:moveTo>
                  <a:lnTo>
                    <a:pt x="3244570" y="1808073"/>
                  </a:lnTo>
                  <a:lnTo>
                    <a:pt x="3235591" y="1808073"/>
                  </a:lnTo>
                  <a:lnTo>
                    <a:pt x="3235591" y="1824409"/>
                  </a:lnTo>
                  <a:lnTo>
                    <a:pt x="3244570" y="1818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C3B2CFD9-203D-3713-CD8D-53320F9FEC68}"/>
                </a:ext>
              </a:extLst>
            </p:cNvPr>
            <p:cNvSpPr/>
            <p:nvPr/>
          </p:nvSpPr>
          <p:spPr>
            <a:xfrm>
              <a:off x="3496868" y="4507293"/>
              <a:ext cx="404495" cy="257810"/>
            </a:xfrm>
            <a:custGeom>
              <a:avLst/>
              <a:gdLst/>
              <a:ahLst/>
              <a:cxnLst/>
              <a:rect l="l" t="t" r="r" b="b"/>
              <a:pathLst>
                <a:path w="404495" h="257810">
                  <a:moveTo>
                    <a:pt x="404456" y="0"/>
                  </a:moveTo>
                  <a:lnTo>
                    <a:pt x="329264" y="6720"/>
                  </a:lnTo>
                  <a:lnTo>
                    <a:pt x="233060" y="17964"/>
                  </a:lnTo>
                  <a:lnTo>
                    <a:pt x="201181" y="20226"/>
                  </a:lnTo>
                  <a:lnTo>
                    <a:pt x="172872" y="18740"/>
                  </a:lnTo>
                  <a:lnTo>
                    <a:pt x="142700" y="12375"/>
                  </a:lnTo>
                  <a:lnTo>
                    <a:pt x="105232" y="0"/>
                  </a:lnTo>
                  <a:lnTo>
                    <a:pt x="0" y="257378"/>
                  </a:lnTo>
                  <a:lnTo>
                    <a:pt x="40445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9D1B64B-5E0D-CEFC-1E3D-D41EA9EB52FC}"/>
                </a:ext>
              </a:extLst>
            </p:cNvPr>
            <p:cNvSpPr/>
            <p:nvPr/>
          </p:nvSpPr>
          <p:spPr>
            <a:xfrm>
              <a:off x="3487089" y="4497209"/>
              <a:ext cx="424180" cy="277495"/>
            </a:xfrm>
            <a:custGeom>
              <a:avLst/>
              <a:gdLst/>
              <a:ahLst/>
              <a:cxnLst/>
              <a:rect l="l" t="t" r="r" b="b"/>
              <a:pathLst>
                <a:path w="424179" h="277495">
                  <a:moveTo>
                    <a:pt x="414909" y="20284"/>
                  </a:moveTo>
                  <a:lnTo>
                    <a:pt x="414909" y="19024"/>
                  </a:lnTo>
                  <a:lnTo>
                    <a:pt x="378318" y="22312"/>
                  </a:lnTo>
                  <a:lnTo>
                    <a:pt x="28749" y="244758"/>
                  </a:lnTo>
                  <a:lnTo>
                    <a:pt x="18084" y="270840"/>
                  </a:lnTo>
                  <a:lnTo>
                    <a:pt x="9791" y="267449"/>
                  </a:lnTo>
                  <a:lnTo>
                    <a:pt x="1485" y="264058"/>
                  </a:lnTo>
                  <a:lnTo>
                    <a:pt x="0" y="267677"/>
                  </a:lnTo>
                  <a:lnTo>
                    <a:pt x="1041" y="271843"/>
                  </a:lnTo>
                  <a:lnTo>
                    <a:pt x="7023" y="276847"/>
                  </a:lnTo>
                  <a:lnTo>
                    <a:pt x="11302" y="277126"/>
                  </a:lnTo>
                  <a:lnTo>
                    <a:pt x="414909" y="20284"/>
                  </a:lnTo>
                  <a:close/>
                </a:path>
                <a:path w="424179" h="277495">
                  <a:moveTo>
                    <a:pt x="424040" y="11163"/>
                  </a:moveTo>
                  <a:lnTo>
                    <a:pt x="421449" y="3340"/>
                  </a:lnTo>
                  <a:lnTo>
                    <a:pt x="417664" y="825"/>
                  </a:lnTo>
                  <a:lnTo>
                    <a:pt x="413562" y="1143"/>
                  </a:lnTo>
                  <a:lnTo>
                    <a:pt x="335698" y="8142"/>
                  </a:lnTo>
                  <a:lnTo>
                    <a:pt x="279107" y="14693"/>
                  </a:lnTo>
                  <a:lnTo>
                    <a:pt x="238005" y="19531"/>
                  </a:lnTo>
                  <a:lnTo>
                    <a:pt x="206603" y="21386"/>
                  </a:lnTo>
                  <a:lnTo>
                    <a:pt x="167800" y="17073"/>
                  </a:lnTo>
                  <a:lnTo>
                    <a:pt x="118110" y="1663"/>
                  </a:lnTo>
                  <a:lnTo>
                    <a:pt x="113588" y="0"/>
                  </a:lnTo>
                  <a:lnTo>
                    <a:pt x="108534" y="2222"/>
                  </a:lnTo>
                  <a:lnTo>
                    <a:pt x="1485" y="264058"/>
                  </a:lnTo>
                  <a:lnTo>
                    <a:pt x="4965" y="265486"/>
                  </a:lnTo>
                  <a:lnTo>
                    <a:pt x="4965" y="259892"/>
                  </a:lnTo>
                  <a:lnTo>
                    <a:pt x="28749" y="244758"/>
                  </a:lnTo>
                  <a:lnTo>
                    <a:pt x="111925" y="41335"/>
                  </a:lnTo>
                  <a:lnTo>
                    <a:pt x="111925" y="18503"/>
                  </a:lnTo>
                  <a:lnTo>
                    <a:pt x="115011" y="10083"/>
                  </a:lnTo>
                  <a:lnTo>
                    <a:pt x="123316" y="13474"/>
                  </a:lnTo>
                  <a:lnTo>
                    <a:pt x="123316" y="22407"/>
                  </a:lnTo>
                  <a:lnTo>
                    <a:pt x="140020" y="28132"/>
                  </a:lnTo>
                  <a:lnTo>
                    <a:pt x="163950" y="34588"/>
                  </a:lnTo>
                  <a:lnTo>
                    <a:pt x="185537" y="38206"/>
                  </a:lnTo>
                  <a:lnTo>
                    <a:pt x="206603" y="39319"/>
                  </a:lnTo>
                  <a:lnTo>
                    <a:pt x="239776" y="37378"/>
                  </a:lnTo>
                  <a:lnTo>
                    <a:pt x="281314" y="32510"/>
                  </a:lnTo>
                  <a:lnTo>
                    <a:pt x="337573" y="25972"/>
                  </a:lnTo>
                  <a:lnTo>
                    <a:pt x="378318" y="22312"/>
                  </a:lnTo>
                  <a:lnTo>
                    <a:pt x="409409" y="2527"/>
                  </a:lnTo>
                  <a:lnTo>
                    <a:pt x="414223" y="10083"/>
                  </a:lnTo>
                  <a:lnTo>
                    <a:pt x="414909" y="19024"/>
                  </a:lnTo>
                  <a:lnTo>
                    <a:pt x="414909" y="20284"/>
                  </a:lnTo>
                  <a:lnTo>
                    <a:pt x="422516" y="15443"/>
                  </a:lnTo>
                  <a:lnTo>
                    <a:pt x="424040" y="11163"/>
                  </a:lnTo>
                  <a:close/>
                </a:path>
                <a:path w="424179" h="277495">
                  <a:moveTo>
                    <a:pt x="28749" y="244758"/>
                  </a:moveTo>
                  <a:lnTo>
                    <a:pt x="4965" y="259892"/>
                  </a:lnTo>
                  <a:lnTo>
                    <a:pt x="9778" y="267462"/>
                  </a:lnTo>
                  <a:lnTo>
                    <a:pt x="18084" y="270840"/>
                  </a:lnTo>
                  <a:lnTo>
                    <a:pt x="28749" y="244758"/>
                  </a:lnTo>
                  <a:close/>
                </a:path>
                <a:path w="424179" h="277495">
                  <a:moveTo>
                    <a:pt x="9778" y="267462"/>
                  </a:moveTo>
                  <a:lnTo>
                    <a:pt x="4965" y="259892"/>
                  </a:lnTo>
                  <a:lnTo>
                    <a:pt x="4965" y="265486"/>
                  </a:lnTo>
                  <a:lnTo>
                    <a:pt x="9778" y="267462"/>
                  </a:lnTo>
                  <a:close/>
                </a:path>
                <a:path w="424179" h="277495">
                  <a:moveTo>
                    <a:pt x="123316" y="13474"/>
                  </a:moveTo>
                  <a:lnTo>
                    <a:pt x="115011" y="10083"/>
                  </a:lnTo>
                  <a:lnTo>
                    <a:pt x="111925" y="18503"/>
                  </a:lnTo>
                  <a:lnTo>
                    <a:pt x="120113" y="21309"/>
                  </a:lnTo>
                  <a:lnTo>
                    <a:pt x="123316" y="13474"/>
                  </a:lnTo>
                  <a:close/>
                </a:path>
                <a:path w="424179" h="277495">
                  <a:moveTo>
                    <a:pt x="120113" y="21309"/>
                  </a:moveTo>
                  <a:lnTo>
                    <a:pt x="111925" y="18503"/>
                  </a:lnTo>
                  <a:lnTo>
                    <a:pt x="111925" y="41335"/>
                  </a:lnTo>
                  <a:lnTo>
                    <a:pt x="120113" y="21309"/>
                  </a:lnTo>
                  <a:close/>
                </a:path>
                <a:path w="424179" h="277495">
                  <a:moveTo>
                    <a:pt x="123316" y="22407"/>
                  </a:moveTo>
                  <a:lnTo>
                    <a:pt x="123316" y="13474"/>
                  </a:lnTo>
                  <a:lnTo>
                    <a:pt x="120113" y="21309"/>
                  </a:lnTo>
                  <a:lnTo>
                    <a:pt x="123316" y="22407"/>
                  </a:lnTo>
                  <a:close/>
                </a:path>
                <a:path w="424179" h="277495">
                  <a:moveTo>
                    <a:pt x="414909" y="19024"/>
                  </a:moveTo>
                  <a:lnTo>
                    <a:pt x="414223" y="10083"/>
                  </a:lnTo>
                  <a:lnTo>
                    <a:pt x="409409" y="2527"/>
                  </a:lnTo>
                  <a:lnTo>
                    <a:pt x="378318" y="22312"/>
                  </a:lnTo>
                  <a:lnTo>
                    <a:pt x="414909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E2F770D1-7FD2-933F-D774-570C6141752A}"/>
              </a:ext>
            </a:extLst>
          </p:cNvPr>
          <p:cNvSpPr txBox="1"/>
          <p:nvPr/>
        </p:nvSpPr>
        <p:spPr>
          <a:xfrm>
            <a:off x="536669" y="2467854"/>
            <a:ext cx="21266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myBook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F4C944B1-CC18-04E3-F5E7-5BF30A898EA3}"/>
              </a:ext>
            </a:extLst>
          </p:cNvPr>
          <p:cNvSpPr txBox="1"/>
          <p:nvPr/>
        </p:nvSpPr>
        <p:spPr>
          <a:xfrm>
            <a:off x="536669" y="2972475"/>
            <a:ext cx="2826385" cy="13176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66420" indent="-280670">
              <a:lnSpc>
                <a:spcPct val="897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author;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9C64FBC0-5E00-5D75-8FE5-DA417F89E4C6}"/>
              </a:ext>
            </a:extLst>
          </p:cNvPr>
          <p:cNvSpPr txBox="1"/>
          <p:nvPr/>
        </p:nvSpPr>
        <p:spPr>
          <a:xfrm>
            <a:off x="3696191" y="2821588"/>
            <a:ext cx="21266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myBook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AFAE8D4F-F58B-8713-DAC4-7F650ABDC3F7}"/>
              </a:ext>
            </a:extLst>
          </p:cNvPr>
          <p:cNvSpPr txBox="1"/>
          <p:nvPr/>
        </p:nvSpPr>
        <p:spPr>
          <a:xfrm>
            <a:off x="3696191" y="3326210"/>
            <a:ext cx="5904865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7A9D916-6CBA-03FA-4803-9ED8C3BA975D}"/>
              </a:ext>
            </a:extLst>
          </p:cNvPr>
          <p:cNvSpPr txBox="1"/>
          <p:nvPr/>
        </p:nvSpPr>
        <p:spPr>
          <a:xfrm>
            <a:off x="4256589" y="4084409"/>
            <a:ext cx="5342890" cy="157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>
              <a:latin typeface="Courier New"/>
              <a:cs typeface="Courier New"/>
            </a:endParaRPr>
          </a:p>
          <a:p>
            <a:pPr marL="12700" marR="283845">
              <a:lnSpc>
                <a:spcPct val="89600"/>
              </a:lnSpc>
              <a:spcBef>
                <a:spcPts val="114"/>
              </a:spcBef>
            </a:pPr>
            <a:r>
              <a:rPr sz="1850" dirty="0">
                <a:latin typeface="Courier New"/>
                <a:cs typeface="Courier New"/>
              </a:rPr>
              <a:t>b.title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1129; </a:t>
            </a:r>
            <a:r>
              <a:rPr sz="1850" spc="-10" dirty="0">
                <a:latin typeface="Courier New"/>
                <a:cs typeface="Courier New"/>
              </a:rPr>
              <a:t>System.out.println(b.title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291465">
              <a:lnSpc>
                <a:spcPts val="1995"/>
              </a:lnSpc>
            </a:pP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4E9E0B83-2D37-6638-2028-00685ECF6E0A}"/>
              </a:ext>
            </a:extLst>
          </p:cNvPr>
          <p:cNvSpPr txBox="1"/>
          <p:nvPr/>
        </p:nvSpPr>
        <p:spPr>
          <a:xfrm>
            <a:off x="3696238" y="5600807"/>
            <a:ext cx="44640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FD6BE72F-3AAF-E330-086C-3DFFD803ECD0}"/>
              </a:ext>
            </a:extLst>
          </p:cNvPr>
          <p:cNvSpPr txBox="1"/>
          <p:nvPr/>
        </p:nvSpPr>
        <p:spPr>
          <a:xfrm>
            <a:off x="511313" y="4652386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Book.java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838BC5DA-7164-614E-1BEE-9013526321FD}"/>
              </a:ext>
            </a:extLst>
          </p:cNvPr>
          <p:cNvSpPr txBox="1"/>
          <p:nvPr/>
        </p:nvSpPr>
        <p:spPr>
          <a:xfrm>
            <a:off x="7828163" y="2342327"/>
            <a:ext cx="196532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ExampleBooks.java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71576933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FD3DAE5-1622-CD32-7951-C93CBF5621A6}"/>
              </a:ext>
            </a:extLst>
          </p:cNvPr>
          <p:cNvSpPr txBox="1"/>
          <p:nvPr/>
        </p:nvSpPr>
        <p:spPr>
          <a:xfrm>
            <a:off x="490854" y="1452587"/>
            <a:ext cx="909891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Files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have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to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be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stored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in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special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directories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rgbClr val="00D1FF"/>
                </a:solidFill>
                <a:latin typeface="+mn-lt"/>
                <a:cs typeface="Verdana"/>
              </a:rPr>
              <a:t>accessible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on</a:t>
            </a:r>
            <a:r>
              <a:rPr sz="1600" spc="-4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class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path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rgbClr val="00D1FF"/>
                </a:solidFill>
                <a:latin typeface="+mn-lt"/>
                <a:cs typeface="Verdana"/>
              </a:rPr>
              <a:t>($CLASSPATH):</a:t>
            </a:r>
            <a:endParaRPr sz="16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11A2394-D6F8-2269-7780-4C18B1C627E8}"/>
              </a:ext>
            </a:extLst>
          </p:cNvPr>
          <p:cNvSpPr txBox="1"/>
          <p:nvPr/>
        </p:nvSpPr>
        <p:spPr>
          <a:xfrm>
            <a:off x="1033501" y="4721144"/>
            <a:ext cx="26854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it.infn.ts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853E681F-D171-9496-B6A7-E80469BA1241}"/>
              </a:ext>
            </a:extLst>
          </p:cNvPr>
          <p:cNvSpPr txBox="1"/>
          <p:nvPr/>
        </p:nvSpPr>
        <p:spPr>
          <a:xfrm>
            <a:off x="1033525" y="5225766"/>
            <a:ext cx="1705610" cy="81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43180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pic>
        <p:nvPicPr>
          <p:cNvPr id="7" name="object 12">
            <a:extLst>
              <a:ext uri="{FF2B5EF4-FFF2-40B4-BE49-F238E27FC236}">
                <a16:creationId xmlns:a16="http://schemas.microsoft.com/office/drawing/2014/main" id="{10AD8512-0DA7-8123-5B7E-F5123BD46C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263" y="2392080"/>
            <a:ext cx="839040" cy="755147"/>
          </a:xfrm>
          <a:prstGeom prst="rect">
            <a:avLst/>
          </a:prstGeom>
        </p:spPr>
      </p:pic>
      <p:grpSp>
        <p:nvGrpSpPr>
          <p:cNvPr id="8" name="object 13">
            <a:extLst>
              <a:ext uri="{FF2B5EF4-FFF2-40B4-BE49-F238E27FC236}">
                <a16:creationId xmlns:a16="http://schemas.microsoft.com/office/drawing/2014/main" id="{E303D391-C825-20E2-5611-618D07778EDF}"/>
              </a:ext>
            </a:extLst>
          </p:cNvPr>
          <p:cNvGrpSpPr/>
          <p:nvPr/>
        </p:nvGrpSpPr>
        <p:grpSpPr>
          <a:xfrm>
            <a:off x="856015" y="3109706"/>
            <a:ext cx="1493520" cy="755650"/>
            <a:chOff x="1270495" y="3425799"/>
            <a:chExt cx="1493520" cy="755650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A6D71FAA-66AD-62C3-BC8A-FB858B6F8F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4748" y="3425799"/>
              <a:ext cx="838927" cy="755046"/>
            </a:xfrm>
            <a:prstGeom prst="rect">
              <a:avLst/>
            </a:prstGeom>
          </p:spPr>
        </p:pic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0C5B0EA1-DDAC-ADAA-E0A6-09C386C01638}"/>
                </a:ext>
              </a:extLst>
            </p:cNvPr>
            <p:cNvSpPr/>
            <p:nvPr/>
          </p:nvSpPr>
          <p:spPr>
            <a:xfrm>
              <a:off x="1270495" y="3557663"/>
              <a:ext cx="654685" cy="294640"/>
            </a:xfrm>
            <a:custGeom>
              <a:avLst/>
              <a:gdLst/>
              <a:ahLst/>
              <a:cxnLst/>
              <a:rect l="l" t="t" r="r" b="b"/>
              <a:pathLst>
                <a:path w="654685" h="294639">
                  <a:moveTo>
                    <a:pt x="0" y="0"/>
                  </a:moveTo>
                  <a:lnTo>
                    <a:pt x="0" y="294144"/>
                  </a:lnTo>
                  <a:lnTo>
                    <a:pt x="654227" y="294144"/>
                  </a:lnTo>
                  <a:lnTo>
                    <a:pt x="0" y="294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6">
            <a:extLst>
              <a:ext uri="{FF2B5EF4-FFF2-40B4-BE49-F238E27FC236}">
                <a16:creationId xmlns:a16="http://schemas.microsoft.com/office/drawing/2014/main" id="{5D94A13F-7EE4-8256-F5F8-4B9CA890B268}"/>
              </a:ext>
            </a:extLst>
          </p:cNvPr>
          <p:cNvGrpSpPr/>
          <p:nvPr/>
        </p:nvGrpSpPr>
        <p:grpSpPr>
          <a:xfrm>
            <a:off x="1933711" y="3828590"/>
            <a:ext cx="1684020" cy="849630"/>
            <a:chOff x="2348191" y="4144683"/>
            <a:chExt cx="1684020" cy="849630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F0C9773A-31B4-771C-FD48-DCB54F3BC6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442" y="4144683"/>
              <a:ext cx="849414" cy="849414"/>
            </a:xfrm>
            <a:prstGeom prst="rect">
              <a:avLst/>
            </a:prstGeom>
          </p:spPr>
        </p:pic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A83D5B8D-FA14-2F53-5669-00ABE82C245D}"/>
                </a:ext>
              </a:extLst>
            </p:cNvPr>
            <p:cNvSpPr/>
            <p:nvPr/>
          </p:nvSpPr>
          <p:spPr>
            <a:xfrm>
              <a:off x="2348191" y="4275277"/>
              <a:ext cx="834390" cy="295910"/>
            </a:xfrm>
            <a:custGeom>
              <a:avLst/>
              <a:gdLst/>
              <a:ahLst/>
              <a:cxnLst/>
              <a:rect l="l" t="t" r="r" b="b"/>
              <a:pathLst>
                <a:path w="834389" h="295910">
                  <a:moveTo>
                    <a:pt x="0" y="0"/>
                  </a:moveTo>
                  <a:lnTo>
                    <a:pt x="0" y="295401"/>
                  </a:lnTo>
                  <a:lnTo>
                    <a:pt x="834250" y="295401"/>
                  </a:lnTo>
                  <a:lnTo>
                    <a:pt x="0" y="29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9">
            <a:extLst>
              <a:ext uri="{FF2B5EF4-FFF2-40B4-BE49-F238E27FC236}">
                <a16:creationId xmlns:a16="http://schemas.microsoft.com/office/drawing/2014/main" id="{8B3FA480-4CBE-8ED5-64DC-070665C3C029}"/>
              </a:ext>
            </a:extLst>
          </p:cNvPr>
          <p:cNvSpPr txBox="1"/>
          <p:nvPr/>
        </p:nvSpPr>
        <p:spPr>
          <a:xfrm>
            <a:off x="1446825" y="2701434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it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649ED12A-994F-B6EB-8F16-18A21261C230}"/>
              </a:ext>
            </a:extLst>
          </p:cNvPr>
          <p:cNvSpPr txBox="1"/>
          <p:nvPr/>
        </p:nvSpPr>
        <p:spPr>
          <a:xfrm>
            <a:off x="2345749" y="3394963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infn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9B492431-9E05-0A7D-E9CB-3F82769B5AFE}"/>
              </a:ext>
            </a:extLst>
          </p:cNvPr>
          <p:cNvSpPr txBox="1"/>
          <p:nvPr/>
        </p:nvSpPr>
        <p:spPr>
          <a:xfrm>
            <a:off x="3603466" y="4139195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ts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89AD9D19-8A94-D697-8208-92C09354FD61}"/>
              </a:ext>
            </a:extLst>
          </p:cNvPr>
          <p:cNvSpPr txBox="1"/>
          <p:nvPr/>
        </p:nvSpPr>
        <p:spPr>
          <a:xfrm>
            <a:off x="5270707" y="4310357"/>
            <a:ext cx="324612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it.infn.ts.Book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6F46AB1A-3F3D-83B3-B151-943E880D1147}"/>
              </a:ext>
            </a:extLst>
          </p:cNvPr>
          <p:cNvSpPr txBox="1"/>
          <p:nvPr/>
        </p:nvSpPr>
        <p:spPr>
          <a:xfrm>
            <a:off x="5270731" y="4814978"/>
            <a:ext cx="3804285" cy="131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Book(...);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9015FCC1-3AEE-22CC-BE9B-2DF03C16000C}"/>
              </a:ext>
            </a:extLst>
          </p:cNvPr>
          <p:cNvSpPr txBox="1"/>
          <p:nvPr/>
        </p:nvSpPr>
        <p:spPr>
          <a:xfrm>
            <a:off x="5090671" y="3700780"/>
            <a:ext cx="2505075" cy="25840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Example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sz="1600" spc="-8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0" dirty="0">
                <a:solidFill>
                  <a:schemeClr val="bg1"/>
                </a:solidFill>
                <a:latin typeface="+mn-lt"/>
                <a:cs typeface="Verdana"/>
              </a:rPr>
              <a:t>use: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5863786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28177-54BD-9FA1-001F-4AFDCAEB3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458" y="214948"/>
            <a:ext cx="7559675" cy="2876892"/>
          </a:xfrm>
        </p:spPr>
        <p:txBody>
          <a:bodyPr/>
          <a:lstStyle/>
          <a:p>
            <a:r>
              <a:rPr lang="en-US" dirty="0"/>
              <a:t>Streams and File 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B2E8A-2A13-04DA-4C29-218E31B2FFE3}"/>
              </a:ext>
            </a:extLst>
          </p:cNvPr>
          <p:cNvSpPr txBox="1"/>
          <p:nvPr/>
        </p:nvSpPr>
        <p:spPr bwMode="ltGray">
          <a:xfrm>
            <a:off x="975360" y="3271520"/>
            <a:ext cx="5303520" cy="23569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I/O Overview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Text File I/O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Text File Output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Output File Streams + DEMO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Exception Handling with File I/O</a:t>
            </a:r>
          </a:p>
        </p:txBody>
      </p:sp>
    </p:spTree>
    <p:extLst>
      <p:ext uri="{BB962C8B-B14F-4D97-AF65-F5344CB8AC3E}">
        <p14:creationId xmlns:p14="http://schemas.microsoft.com/office/powerpoint/2010/main" val="3951700496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1C0DD-6A09-EF99-3271-E931A23B1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F1CF7-3920-D2EB-2E55-E40C17805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44C705-40DA-3F8B-85C8-880D8FFB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BA9FF-DC04-9843-5348-3B2C5292B436}"/>
              </a:ext>
            </a:extLst>
          </p:cNvPr>
          <p:cNvSpPr txBox="1"/>
          <p:nvPr/>
        </p:nvSpPr>
        <p:spPr bwMode="ltGray">
          <a:xfrm>
            <a:off x="477520" y="975360"/>
            <a:ext cx="9519920" cy="375257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I/O = Input/Output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 this context it is input to and output from programs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Input can be from keyboard or a file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Output can be to display (screen) or a file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Advantages of file I/O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permanent copy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output from one program can be input to another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input can be automated (rather than entered  manually)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922369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1C0DD-6A09-EF99-3271-E931A23B1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F1CF7-3920-D2EB-2E55-E40C17805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44C705-40DA-3F8B-85C8-880D8FFB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 File I/O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BA9FF-DC04-9843-5348-3B2C5292B436}"/>
              </a:ext>
            </a:extLst>
          </p:cNvPr>
          <p:cNvSpPr txBox="1"/>
          <p:nvPr/>
        </p:nvSpPr>
        <p:spPr bwMode="ltGray">
          <a:xfrm>
            <a:off x="477520" y="975360"/>
            <a:ext cx="9519920" cy="412191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Important classes for text file output (to the file)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PrintWriter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FileOutputStream</a:t>
            </a:r>
            <a:r>
              <a:rPr lang="en-US" sz="1600" dirty="0">
                <a:latin typeface="+mn-lt"/>
              </a:rPr>
              <a:t>      [or </a:t>
            </a:r>
            <a:r>
              <a:rPr lang="en-US" sz="1600" dirty="0" err="1">
                <a:latin typeface="+mn-lt"/>
              </a:rPr>
              <a:t>FileWriter</a:t>
            </a:r>
            <a:r>
              <a:rPr lang="en-US" sz="1600" dirty="0">
                <a:latin typeface="+mn-lt"/>
              </a:rPr>
              <a:t>]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Important classes for text file input (from the file):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BufferedReader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FileReader</a:t>
            </a: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FileOutputStream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 err="1">
                <a:latin typeface="+mn-lt"/>
              </a:rPr>
              <a:t>FileReader</a:t>
            </a:r>
            <a:r>
              <a:rPr lang="en-US" sz="1600" dirty="0">
                <a:latin typeface="+mn-lt"/>
              </a:rPr>
              <a:t> take file names as arguments.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PrintWriter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 err="1">
                <a:latin typeface="+mn-lt"/>
              </a:rPr>
              <a:t>BufferedReader</a:t>
            </a:r>
            <a:r>
              <a:rPr lang="en-US" sz="1600" dirty="0">
                <a:latin typeface="+mn-lt"/>
              </a:rPr>
              <a:t> provide useful methods for easier writing and reading.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Usually need a combination of two classes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To use these classes your program needs a line like the following: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import java.io.*;</a:t>
            </a:r>
          </a:p>
        </p:txBody>
      </p:sp>
    </p:spTree>
    <p:extLst>
      <p:ext uri="{BB962C8B-B14F-4D97-AF65-F5344CB8AC3E}">
        <p14:creationId xmlns:p14="http://schemas.microsoft.com/office/powerpoint/2010/main" val="182321398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sz="1800" dirty="0"/>
              <a:t>Every File Has Two Names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0C062D-A397-4BE4-101E-B5914C6DD405}"/>
              </a:ext>
            </a:extLst>
          </p:cNvPr>
          <p:cNvSpPr txBox="1">
            <a:spLocks noChangeArrowheads="1"/>
          </p:cNvSpPr>
          <p:nvPr/>
        </p:nvSpPr>
        <p:spPr>
          <a:xfrm>
            <a:off x="1119943" y="1415419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r>
              <a:rPr lang="en-US" altLang="en-US" sz="2000" dirty="0"/>
              <a:t>the stream name used by Java</a:t>
            </a:r>
          </a:p>
          <a:p>
            <a:pPr marL="838200" lvl="1" indent="-381000" defTabSz="914400">
              <a:lnSpc>
                <a:spcPct val="150000"/>
              </a:lnSpc>
            </a:pP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outputStream</a:t>
            </a:r>
            <a:r>
              <a:rPr lang="en-US" altLang="en-US" sz="2000" dirty="0">
                <a:solidFill>
                  <a:schemeClr val="bg1"/>
                </a:solidFill>
              </a:rPr>
              <a:t> in the example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r>
              <a:rPr lang="en-US" altLang="en-US" sz="2000" dirty="0"/>
              <a:t>the name used by the operating system</a:t>
            </a:r>
          </a:p>
          <a:p>
            <a:pPr marL="838200" lvl="1" indent="-381000" defTabSz="914400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out.txt</a:t>
            </a:r>
            <a:r>
              <a:rPr lang="en-US" altLang="en-US" sz="2000" dirty="0">
                <a:solidFill>
                  <a:schemeClr val="bg1"/>
                </a:solidFill>
              </a:rPr>
              <a:t> in the example</a:t>
            </a:r>
          </a:p>
        </p:txBody>
      </p:sp>
    </p:spTree>
    <p:extLst>
      <p:ext uri="{BB962C8B-B14F-4D97-AF65-F5344CB8AC3E}">
        <p14:creationId xmlns:p14="http://schemas.microsoft.com/office/powerpoint/2010/main" val="4045867007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altLang="en-US" sz="2400" dirty="0"/>
              <a:t>Text File Output</a:t>
            </a:r>
            <a:endParaRPr lang="en-US" sz="1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0C062D-A397-4BE4-101E-B5914C6DD405}"/>
              </a:ext>
            </a:extLst>
          </p:cNvPr>
          <p:cNvSpPr txBox="1">
            <a:spLocks noChangeArrowheads="1"/>
          </p:cNvSpPr>
          <p:nvPr/>
        </p:nvSpPr>
        <p:spPr>
          <a:xfrm>
            <a:off x="700406" y="1557659"/>
            <a:ext cx="8661082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To open a text file for output: connect a text file to a stream for writing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</a:t>
            </a:r>
            <a:b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("out.txt"));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Similar to the long way: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 = 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("out.txt");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(s);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Goal: create a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/>
              <a:t> object</a:t>
            </a:r>
          </a:p>
          <a:p>
            <a:pPr marL="846090" lvl="1" indent="-342900" defTabSz="9144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A3E0"/>
                </a:solidFill>
              </a:rPr>
              <a:t> which uses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rgbClr val="00A3E0"/>
                </a:solidFill>
              </a:rPr>
              <a:t> to open a text file</a:t>
            </a:r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/>
              <a:t>“connects”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/>
              <a:t> to a text file.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84768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altLang="en-US" sz="2000" dirty="0"/>
              <a:t>Output File Streams</a:t>
            </a:r>
            <a:endParaRPr lang="en-US" sz="100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2F18459-FFAC-6D51-36A5-F702718FD72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99619" y="2262982"/>
            <a:ext cx="547687" cy="2098675"/>
          </a:xfrm>
          <a:prstGeom prst="can">
            <a:avLst>
              <a:gd name="adj" fmla="val 9579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4111FF9-AE06-D9F5-1AF3-98990DB5450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279356" y="2280444"/>
            <a:ext cx="547688" cy="2098675"/>
          </a:xfrm>
          <a:prstGeom prst="can">
            <a:avLst>
              <a:gd name="adj" fmla="val 9579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DDBA6CD3-EC93-6914-499D-61D00E08C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2444751"/>
            <a:ext cx="390525" cy="377825"/>
          </a:xfrm>
          <a:prstGeom prst="rightArrow">
            <a:avLst>
              <a:gd name="adj1" fmla="val 36972"/>
              <a:gd name="adj2" fmla="val 352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B2DCE1F3-4781-B6B2-C27D-B0A556428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7" y="3040063"/>
            <a:ext cx="638175" cy="515938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AE27DFE-FBBE-3D08-DFFE-BF70C9DCC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7" y="3036888"/>
            <a:ext cx="638175" cy="515938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EDA54C54-9066-5AE6-6911-3194019EC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3028951"/>
            <a:ext cx="638175" cy="515937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C78A0041-D243-C148-CF0D-05156BA0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2663826"/>
            <a:ext cx="2084387" cy="32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800">
                <a:solidFill>
                  <a:schemeClr val="bg1"/>
                </a:solidFill>
                <a:latin typeface="Courier New" panose="02070309020205020404" pitchFamily="49" charset="0"/>
              </a:rPr>
              <a:t>PrintWriter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147D06D-6E7E-666E-7E27-DC7148ED1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667001"/>
            <a:ext cx="2619375" cy="32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800">
                <a:solidFill>
                  <a:schemeClr val="bg1"/>
                </a:solidFill>
                <a:latin typeface="Courier New" panose="02070309020205020404" pitchFamily="49" charset="0"/>
              </a:rPr>
              <a:t>FileOutputStream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E27AC9C9-5077-A3EB-C6B9-F4556EC9A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3092451"/>
            <a:ext cx="9779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Disk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148BA1B-238B-C886-2888-0B5F4E281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7" y="3097213"/>
            <a:ext cx="9779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Memory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E3499FEB-3ACF-7520-1755-86AB1891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2" y="4043363"/>
            <a:ext cx="2218557" cy="33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smileyOutStream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2335B346-3C09-F056-C256-27193ECFF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75" y="4030663"/>
            <a:ext cx="1306449" cy="33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smiley.txt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7CD197A7-869A-F8D4-572E-999101785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44" y="4985833"/>
            <a:ext cx="10281662" cy="28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smileyOutStream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new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 new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(“smiley.txt”) );</a:t>
            </a:r>
          </a:p>
        </p:txBody>
      </p:sp>
    </p:spTree>
    <p:extLst>
      <p:ext uri="{BB962C8B-B14F-4D97-AF65-F5344CB8AC3E}">
        <p14:creationId xmlns:p14="http://schemas.microsoft.com/office/powerpoint/2010/main" val="3369620784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Text File Output Demo - Part 1</a:t>
            </a:r>
            <a:endParaRPr 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F200118-CA7F-1116-81AA-9F1EFE601194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864367"/>
            <a:ext cx="8534400" cy="441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public static void main(String[] args)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PrintWriter outputStream = null;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try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outputStream =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     new PrintWriter(new FileOutputStream("out.txt"));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}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catch(FileNotFoundException e)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System.out.println("Error opening the file out.txt. “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                   + e.getMessage());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System.exit(0);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}</a:t>
            </a:r>
          </a:p>
          <a:p>
            <a:pPr defTabSz="914400">
              <a:lnSpc>
                <a:spcPct val="80000"/>
              </a:lnSpc>
            </a:pPr>
            <a:endParaRPr lang="en-US" altLang="en-US" sz="1800" dirty="0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4EDE32E-164B-B24C-C039-70715D43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209054"/>
            <a:ext cx="2646680" cy="1544333"/>
          </a:xfrm>
          <a:prstGeom prst="wedgeRectCallout">
            <a:avLst>
              <a:gd name="adj1" fmla="val -74211"/>
              <a:gd name="adj2" fmla="val 2988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b="1" u="sng" dirty="0">
                <a:solidFill>
                  <a:schemeClr val="bg1"/>
                </a:solidFill>
                <a:latin typeface="+mn-lt"/>
              </a:rPr>
              <a:t>A try-block is a block:</a:t>
            </a:r>
          </a:p>
          <a:p>
            <a:r>
              <a:rPr lang="en-US" altLang="en-US" sz="1600" dirty="0" err="1">
                <a:solidFill>
                  <a:schemeClr val="bg1"/>
                </a:solidFill>
                <a:latin typeface="+mn-lt"/>
              </a:rPr>
              <a:t>outputStream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 would not be accessible to the rest of the method if it were declared inside the try-block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95FBB1FC-046B-9509-49CC-22146256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3" y="4650754"/>
            <a:ext cx="3913187" cy="857250"/>
          </a:xfrm>
          <a:prstGeom prst="wedgeRectCallout">
            <a:avLst>
              <a:gd name="adj1" fmla="val -62384"/>
              <a:gd name="adj2" fmla="val -61297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Creating a file can cause the </a:t>
            </a:r>
            <a:r>
              <a:rPr lang="en-US" altLang="en-US" sz="1600" dirty="0" err="1">
                <a:solidFill>
                  <a:schemeClr val="bg1"/>
                </a:solidFill>
                <a:latin typeface="+mn-lt"/>
              </a:rPr>
              <a:t>FileNotFound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-Exception if the new file cannot be made.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FAD00E59-063D-50C7-5F7B-02FC27BE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516" y="3529350"/>
            <a:ext cx="1981200" cy="457200"/>
          </a:xfrm>
          <a:prstGeom prst="wedgeRectCallout">
            <a:avLst>
              <a:gd name="adj1" fmla="val -69169"/>
              <a:gd name="adj2" fmla="val -21042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Opening the file</a:t>
            </a:r>
          </a:p>
        </p:txBody>
      </p:sp>
    </p:spTree>
    <p:extLst>
      <p:ext uri="{BB962C8B-B14F-4D97-AF65-F5344CB8AC3E}">
        <p14:creationId xmlns:p14="http://schemas.microsoft.com/office/powerpoint/2010/main" val="303486955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294896CA-D91E-C204-EBB4-815B7DFF0997}"/>
              </a:ext>
            </a:extLst>
          </p:cNvPr>
          <p:cNvGrpSpPr/>
          <p:nvPr/>
        </p:nvGrpSpPr>
        <p:grpSpPr>
          <a:xfrm>
            <a:off x="512764" y="1264412"/>
            <a:ext cx="5948680" cy="2714625"/>
            <a:chOff x="1016838" y="1621536"/>
            <a:chExt cx="5948680" cy="2714625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2EF7A3DB-B6F1-16CA-3CF2-4538425CCA14}"/>
                </a:ext>
              </a:extLst>
            </p:cNvPr>
            <p:cNvSpPr/>
            <p:nvPr/>
          </p:nvSpPr>
          <p:spPr>
            <a:xfrm>
              <a:off x="1025804" y="1630502"/>
              <a:ext cx="5930265" cy="2695575"/>
            </a:xfrm>
            <a:custGeom>
              <a:avLst/>
              <a:gdLst/>
              <a:ahLst/>
              <a:cxnLst/>
              <a:rect l="l" t="t" r="r" b="b"/>
              <a:pathLst>
                <a:path w="5930265" h="2695575">
                  <a:moveTo>
                    <a:pt x="5929807" y="2358237"/>
                  </a:moveTo>
                  <a:lnTo>
                    <a:pt x="5929807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5189372" y="2695486"/>
                  </a:lnTo>
                  <a:lnTo>
                    <a:pt x="5929807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94A8C3AD-FB02-2291-BC9A-61D834F26817}"/>
                </a:ext>
              </a:extLst>
            </p:cNvPr>
            <p:cNvSpPr/>
            <p:nvPr/>
          </p:nvSpPr>
          <p:spPr>
            <a:xfrm>
              <a:off x="1016838" y="1621536"/>
              <a:ext cx="5948045" cy="2713990"/>
            </a:xfrm>
            <a:custGeom>
              <a:avLst/>
              <a:gdLst/>
              <a:ahLst/>
              <a:cxnLst/>
              <a:rect l="l" t="t" r="r" b="b"/>
              <a:pathLst>
                <a:path w="5948045" h="2713990">
                  <a:moveTo>
                    <a:pt x="5947740" y="2370709"/>
                  </a:moveTo>
                  <a:lnTo>
                    <a:pt x="5947740" y="4013"/>
                  </a:lnTo>
                  <a:lnTo>
                    <a:pt x="594372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929807" y="17945"/>
                  </a:lnTo>
                  <a:lnTo>
                    <a:pt x="5929807" y="8966"/>
                  </a:lnTo>
                  <a:lnTo>
                    <a:pt x="5938774" y="8966"/>
                  </a:lnTo>
                  <a:lnTo>
                    <a:pt x="5938774" y="2377061"/>
                  </a:lnTo>
                  <a:lnTo>
                    <a:pt x="5945695" y="2373909"/>
                  </a:lnTo>
                  <a:lnTo>
                    <a:pt x="5947740" y="2370709"/>
                  </a:lnTo>
                  <a:close/>
                </a:path>
                <a:path w="5948045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948045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5948045" h="2713990">
                  <a:moveTo>
                    <a:pt x="5196374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5194617" y="2713418"/>
                  </a:lnTo>
                  <a:lnTo>
                    <a:pt x="5194617" y="2696286"/>
                  </a:lnTo>
                  <a:lnTo>
                    <a:pt x="5196374" y="2695486"/>
                  </a:lnTo>
                  <a:close/>
                </a:path>
                <a:path w="5948045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5948045" h="2713990">
                  <a:moveTo>
                    <a:pt x="5198338" y="2704452"/>
                  </a:moveTo>
                  <a:lnTo>
                    <a:pt x="5198338" y="2695486"/>
                  </a:lnTo>
                  <a:lnTo>
                    <a:pt x="5196374" y="2695486"/>
                  </a:lnTo>
                  <a:lnTo>
                    <a:pt x="5194617" y="2696286"/>
                  </a:lnTo>
                  <a:lnTo>
                    <a:pt x="5198338" y="2704452"/>
                  </a:lnTo>
                  <a:close/>
                </a:path>
                <a:path w="5948045" h="2713990">
                  <a:moveTo>
                    <a:pt x="5198338" y="2713418"/>
                  </a:moveTo>
                  <a:lnTo>
                    <a:pt x="5198338" y="2704452"/>
                  </a:lnTo>
                  <a:lnTo>
                    <a:pt x="5194617" y="2696286"/>
                  </a:lnTo>
                  <a:lnTo>
                    <a:pt x="5194617" y="2713418"/>
                  </a:lnTo>
                  <a:lnTo>
                    <a:pt x="5198338" y="2713418"/>
                  </a:lnTo>
                  <a:close/>
                </a:path>
                <a:path w="5948045" h="2713990">
                  <a:moveTo>
                    <a:pt x="5938774" y="2367203"/>
                  </a:moveTo>
                  <a:lnTo>
                    <a:pt x="5935052" y="2359037"/>
                  </a:lnTo>
                  <a:lnTo>
                    <a:pt x="5196374" y="2695486"/>
                  </a:lnTo>
                  <a:lnTo>
                    <a:pt x="5198338" y="2695486"/>
                  </a:lnTo>
                  <a:lnTo>
                    <a:pt x="5198338" y="2713418"/>
                  </a:lnTo>
                  <a:lnTo>
                    <a:pt x="5199646" y="2713418"/>
                  </a:lnTo>
                  <a:lnTo>
                    <a:pt x="5200865" y="2713151"/>
                  </a:lnTo>
                  <a:lnTo>
                    <a:pt x="5929807" y="2381145"/>
                  </a:lnTo>
                  <a:lnTo>
                    <a:pt x="5929807" y="2367203"/>
                  </a:lnTo>
                  <a:lnTo>
                    <a:pt x="5938774" y="2367203"/>
                  </a:lnTo>
                  <a:close/>
                </a:path>
                <a:path w="5948045" h="2713990">
                  <a:moveTo>
                    <a:pt x="5938774" y="17945"/>
                  </a:moveTo>
                  <a:lnTo>
                    <a:pt x="5938774" y="8966"/>
                  </a:lnTo>
                  <a:lnTo>
                    <a:pt x="5929807" y="8966"/>
                  </a:lnTo>
                  <a:lnTo>
                    <a:pt x="5929807" y="17945"/>
                  </a:lnTo>
                  <a:lnTo>
                    <a:pt x="5938774" y="17945"/>
                  </a:lnTo>
                  <a:close/>
                </a:path>
                <a:path w="5948045" h="2713990">
                  <a:moveTo>
                    <a:pt x="5938774" y="2367203"/>
                  </a:moveTo>
                  <a:lnTo>
                    <a:pt x="5938774" y="17945"/>
                  </a:lnTo>
                  <a:lnTo>
                    <a:pt x="5929807" y="17945"/>
                  </a:lnTo>
                  <a:lnTo>
                    <a:pt x="5929807" y="2361426"/>
                  </a:lnTo>
                  <a:lnTo>
                    <a:pt x="5935052" y="2359037"/>
                  </a:lnTo>
                  <a:lnTo>
                    <a:pt x="5938774" y="2367203"/>
                  </a:lnTo>
                  <a:close/>
                </a:path>
                <a:path w="5948045" h="2713990">
                  <a:moveTo>
                    <a:pt x="5938774" y="2377061"/>
                  </a:moveTo>
                  <a:lnTo>
                    <a:pt x="5938774" y="2367203"/>
                  </a:lnTo>
                  <a:lnTo>
                    <a:pt x="5929807" y="2367203"/>
                  </a:lnTo>
                  <a:lnTo>
                    <a:pt x="5929807" y="2381145"/>
                  </a:lnTo>
                  <a:lnTo>
                    <a:pt x="5938774" y="2377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BF609D6-CEC2-92B7-F889-DD29D609A8E0}"/>
                </a:ext>
              </a:extLst>
            </p:cNvPr>
            <p:cNvSpPr/>
            <p:nvPr/>
          </p:nvSpPr>
          <p:spPr>
            <a:xfrm>
              <a:off x="6215176" y="3988739"/>
              <a:ext cx="741045" cy="337820"/>
            </a:xfrm>
            <a:custGeom>
              <a:avLst/>
              <a:gdLst/>
              <a:ahLst/>
              <a:cxnLst/>
              <a:rect l="l" t="t" r="r" b="b"/>
              <a:pathLst>
                <a:path w="741045" h="337820">
                  <a:moveTo>
                    <a:pt x="740435" y="0"/>
                  </a:moveTo>
                  <a:lnTo>
                    <a:pt x="655397" y="5180"/>
                  </a:lnTo>
                  <a:lnTo>
                    <a:pt x="584076" y="10387"/>
                  </a:lnTo>
                  <a:lnTo>
                    <a:pt x="432698" y="23262"/>
                  </a:lnTo>
                  <a:lnTo>
                    <a:pt x="396525" y="25669"/>
                  </a:lnTo>
                  <a:lnTo>
                    <a:pt x="364209" y="26651"/>
                  </a:lnTo>
                  <a:lnTo>
                    <a:pt x="333778" y="25916"/>
                  </a:lnTo>
                  <a:lnTo>
                    <a:pt x="303259" y="23174"/>
                  </a:lnTo>
                  <a:lnTo>
                    <a:pt x="270680" y="18134"/>
                  </a:lnTo>
                  <a:lnTo>
                    <a:pt x="234068" y="10506"/>
                  </a:lnTo>
                  <a:lnTo>
                    <a:pt x="191452" y="0"/>
                  </a:lnTo>
                  <a:lnTo>
                    <a:pt x="0" y="337248"/>
                  </a:lnTo>
                  <a:lnTo>
                    <a:pt x="74043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AACC78C5-0C11-E9AA-9700-176EB806CF11}"/>
                </a:ext>
              </a:extLst>
            </p:cNvPr>
            <p:cNvSpPr/>
            <p:nvPr/>
          </p:nvSpPr>
          <p:spPr>
            <a:xfrm>
              <a:off x="6205448" y="3979037"/>
              <a:ext cx="760095" cy="356870"/>
            </a:xfrm>
            <a:custGeom>
              <a:avLst/>
              <a:gdLst/>
              <a:ahLst/>
              <a:cxnLst/>
              <a:rect l="l" t="t" r="r" b="b"/>
              <a:pathLst>
                <a:path w="760095" h="356870">
                  <a:moveTo>
                    <a:pt x="750658" y="19329"/>
                  </a:moveTo>
                  <a:lnTo>
                    <a:pt x="750658" y="18656"/>
                  </a:lnTo>
                  <a:lnTo>
                    <a:pt x="702488" y="21557"/>
                  </a:lnTo>
                  <a:lnTo>
                    <a:pt x="31195" y="327312"/>
                  </a:lnTo>
                  <a:lnTo>
                    <a:pt x="17538" y="351370"/>
                  </a:lnTo>
                  <a:lnTo>
                    <a:pt x="9728" y="346938"/>
                  </a:lnTo>
                  <a:lnTo>
                    <a:pt x="1930" y="342518"/>
                  </a:lnTo>
                  <a:lnTo>
                    <a:pt x="0" y="345909"/>
                  </a:lnTo>
                  <a:lnTo>
                    <a:pt x="482" y="350126"/>
                  </a:lnTo>
                  <a:lnTo>
                    <a:pt x="5740" y="355879"/>
                  </a:lnTo>
                  <a:lnTo>
                    <a:pt x="9893" y="356730"/>
                  </a:lnTo>
                  <a:lnTo>
                    <a:pt x="750658" y="19329"/>
                  </a:lnTo>
                  <a:close/>
                </a:path>
                <a:path w="760095" h="356870">
                  <a:moveTo>
                    <a:pt x="759904" y="11734"/>
                  </a:moveTo>
                  <a:lnTo>
                    <a:pt x="757847" y="3378"/>
                  </a:lnTo>
                  <a:lnTo>
                    <a:pt x="753973" y="508"/>
                  </a:lnTo>
                  <a:lnTo>
                    <a:pt x="749668" y="736"/>
                  </a:lnTo>
                  <a:lnTo>
                    <a:pt x="663424" y="6002"/>
                  </a:lnTo>
                  <a:lnTo>
                    <a:pt x="591256" y="11287"/>
                  </a:lnTo>
                  <a:lnTo>
                    <a:pt x="531145" y="16289"/>
                  </a:lnTo>
                  <a:lnTo>
                    <a:pt x="481069" y="20704"/>
                  </a:lnTo>
                  <a:lnTo>
                    <a:pt x="439010" y="24229"/>
                  </a:lnTo>
                  <a:lnTo>
                    <a:pt x="402949" y="26560"/>
                  </a:lnTo>
                  <a:lnTo>
                    <a:pt x="370865" y="27393"/>
                  </a:lnTo>
                  <a:lnTo>
                    <a:pt x="334414" y="26022"/>
                  </a:lnTo>
                  <a:lnTo>
                    <a:pt x="296849" y="21548"/>
                  </a:lnTo>
                  <a:lnTo>
                    <a:pt x="254436" y="13402"/>
                  </a:lnTo>
                  <a:lnTo>
                    <a:pt x="203441" y="1015"/>
                  </a:lnTo>
                  <a:lnTo>
                    <a:pt x="199504" y="0"/>
                  </a:lnTo>
                  <a:lnTo>
                    <a:pt x="195376" y="1739"/>
                  </a:lnTo>
                  <a:lnTo>
                    <a:pt x="1930" y="342518"/>
                  </a:lnTo>
                  <a:lnTo>
                    <a:pt x="6007" y="344836"/>
                  </a:lnTo>
                  <a:lnTo>
                    <a:pt x="6007" y="338785"/>
                  </a:lnTo>
                  <a:lnTo>
                    <a:pt x="31195" y="327312"/>
                  </a:lnTo>
                  <a:lnTo>
                    <a:pt x="198920" y="31841"/>
                  </a:lnTo>
                  <a:lnTo>
                    <a:pt x="198920" y="18376"/>
                  </a:lnTo>
                  <a:lnTo>
                    <a:pt x="201180" y="9702"/>
                  </a:lnTo>
                  <a:lnTo>
                    <a:pt x="208978" y="14122"/>
                  </a:lnTo>
                  <a:lnTo>
                    <a:pt x="208978" y="20820"/>
                  </a:lnTo>
                  <a:lnTo>
                    <a:pt x="250553" y="30922"/>
                  </a:lnTo>
                  <a:lnTo>
                    <a:pt x="294074" y="39268"/>
                  </a:lnTo>
                  <a:lnTo>
                    <a:pt x="333004" y="43908"/>
                  </a:lnTo>
                  <a:lnTo>
                    <a:pt x="370865" y="45338"/>
                  </a:lnTo>
                  <a:lnTo>
                    <a:pt x="399540" y="44669"/>
                  </a:lnTo>
                  <a:lnTo>
                    <a:pt x="430781" y="42832"/>
                  </a:lnTo>
                  <a:lnTo>
                    <a:pt x="465990" y="40031"/>
                  </a:lnTo>
                  <a:lnTo>
                    <a:pt x="506569" y="36469"/>
                  </a:lnTo>
                  <a:lnTo>
                    <a:pt x="553923" y="32348"/>
                  </a:lnTo>
                  <a:lnTo>
                    <a:pt x="609454" y="27870"/>
                  </a:lnTo>
                  <a:lnTo>
                    <a:pt x="674564" y="23239"/>
                  </a:lnTo>
                  <a:lnTo>
                    <a:pt x="702488" y="21557"/>
                  </a:lnTo>
                  <a:lnTo>
                    <a:pt x="746417" y="1549"/>
                  </a:lnTo>
                  <a:lnTo>
                    <a:pt x="750138" y="9702"/>
                  </a:lnTo>
                  <a:lnTo>
                    <a:pt x="750658" y="18656"/>
                  </a:lnTo>
                  <a:lnTo>
                    <a:pt x="750658" y="19329"/>
                  </a:lnTo>
                  <a:lnTo>
                    <a:pt x="757796" y="16078"/>
                  </a:lnTo>
                  <a:lnTo>
                    <a:pt x="759904" y="11734"/>
                  </a:lnTo>
                  <a:close/>
                </a:path>
                <a:path w="760095" h="356870">
                  <a:moveTo>
                    <a:pt x="31195" y="327312"/>
                  </a:moveTo>
                  <a:lnTo>
                    <a:pt x="6007" y="338785"/>
                  </a:lnTo>
                  <a:lnTo>
                    <a:pt x="9728" y="346951"/>
                  </a:lnTo>
                  <a:lnTo>
                    <a:pt x="17538" y="351370"/>
                  </a:lnTo>
                  <a:lnTo>
                    <a:pt x="31195" y="327312"/>
                  </a:lnTo>
                  <a:close/>
                </a:path>
                <a:path w="760095" h="356870">
                  <a:moveTo>
                    <a:pt x="9728" y="346951"/>
                  </a:moveTo>
                  <a:lnTo>
                    <a:pt x="6007" y="338785"/>
                  </a:lnTo>
                  <a:lnTo>
                    <a:pt x="6007" y="344836"/>
                  </a:lnTo>
                  <a:lnTo>
                    <a:pt x="9728" y="346951"/>
                  </a:lnTo>
                  <a:close/>
                </a:path>
                <a:path w="760095" h="356870">
                  <a:moveTo>
                    <a:pt x="208978" y="14122"/>
                  </a:moveTo>
                  <a:lnTo>
                    <a:pt x="201180" y="9702"/>
                  </a:lnTo>
                  <a:lnTo>
                    <a:pt x="198920" y="18376"/>
                  </a:lnTo>
                  <a:lnTo>
                    <a:pt x="205636" y="20008"/>
                  </a:lnTo>
                  <a:lnTo>
                    <a:pt x="208978" y="14122"/>
                  </a:lnTo>
                  <a:close/>
                </a:path>
                <a:path w="760095" h="356870">
                  <a:moveTo>
                    <a:pt x="205636" y="20008"/>
                  </a:moveTo>
                  <a:lnTo>
                    <a:pt x="198920" y="18376"/>
                  </a:lnTo>
                  <a:lnTo>
                    <a:pt x="198920" y="31841"/>
                  </a:lnTo>
                  <a:lnTo>
                    <a:pt x="205636" y="20008"/>
                  </a:lnTo>
                  <a:close/>
                </a:path>
                <a:path w="760095" h="356870">
                  <a:moveTo>
                    <a:pt x="208978" y="20820"/>
                  </a:moveTo>
                  <a:lnTo>
                    <a:pt x="208978" y="14122"/>
                  </a:lnTo>
                  <a:lnTo>
                    <a:pt x="205636" y="20008"/>
                  </a:lnTo>
                  <a:lnTo>
                    <a:pt x="208978" y="20820"/>
                  </a:lnTo>
                  <a:close/>
                </a:path>
                <a:path w="760095" h="356870">
                  <a:moveTo>
                    <a:pt x="750658" y="18656"/>
                  </a:moveTo>
                  <a:lnTo>
                    <a:pt x="750163" y="9702"/>
                  </a:lnTo>
                  <a:lnTo>
                    <a:pt x="746417" y="1549"/>
                  </a:lnTo>
                  <a:lnTo>
                    <a:pt x="702488" y="21557"/>
                  </a:lnTo>
                  <a:lnTo>
                    <a:pt x="750658" y="18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ECAB6094-C99D-DACF-7898-9A754507FB5F}"/>
              </a:ext>
            </a:extLst>
          </p:cNvPr>
          <p:cNvSpPr txBox="1"/>
          <p:nvPr/>
        </p:nvSpPr>
        <p:spPr>
          <a:xfrm>
            <a:off x="689066" y="1242929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513CC112-8C52-21AB-4892-184B9698BA85}"/>
              </a:ext>
            </a:extLst>
          </p:cNvPr>
          <p:cNvSpPr txBox="1"/>
          <p:nvPr/>
        </p:nvSpPr>
        <p:spPr>
          <a:xfrm>
            <a:off x="969313" y="2253439"/>
            <a:ext cx="534416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10" dirty="0">
                <a:latin typeface="Courier New"/>
                <a:cs typeface="Courier New"/>
              </a:rPr>
              <a:t>(tit,aut,num,isbn);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77B2F161-E4EF-4773-68E0-F3704FBF60AB}"/>
              </a:ext>
            </a:extLst>
          </p:cNvPr>
          <p:cNvSpPr txBox="1"/>
          <p:nvPr/>
        </p:nvSpPr>
        <p:spPr>
          <a:xfrm>
            <a:off x="689113" y="3516260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802D59C2-7360-83E1-DD0B-CAB5C34A44E1}"/>
              </a:ext>
            </a:extLst>
          </p:cNvPr>
          <p:cNvSpPr txBox="1"/>
          <p:nvPr/>
        </p:nvSpPr>
        <p:spPr>
          <a:xfrm>
            <a:off x="7170421" y="1452143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44905D8-869D-977E-FC91-0184CDC4E951}"/>
              </a:ext>
            </a:extLst>
          </p:cNvPr>
          <p:cNvSpPr txBox="1"/>
          <p:nvPr/>
        </p:nvSpPr>
        <p:spPr>
          <a:xfrm>
            <a:off x="7170421" y="2889910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6" name="object 14">
            <a:extLst>
              <a:ext uri="{FF2B5EF4-FFF2-40B4-BE49-F238E27FC236}">
                <a16:creationId xmlns:a16="http://schemas.microsoft.com/office/drawing/2014/main" id="{1C54626B-8619-3693-BAC5-6DF4A08BA3F9}"/>
              </a:ext>
            </a:extLst>
          </p:cNvPr>
          <p:cNvGrpSpPr/>
          <p:nvPr/>
        </p:nvGrpSpPr>
        <p:grpSpPr>
          <a:xfrm>
            <a:off x="512764" y="4318698"/>
            <a:ext cx="8285480" cy="1995805"/>
            <a:chOff x="1016838" y="4675822"/>
            <a:chExt cx="8285480" cy="1995805"/>
          </a:xfrm>
        </p:grpSpPr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102C9522-3AE1-FB2D-B47C-A8DC0A7B9EFD}"/>
                </a:ext>
              </a:extLst>
            </p:cNvPr>
            <p:cNvSpPr/>
            <p:nvPr/>
          </p:nvSpPr>
          <p:spPr>
            <a:xfrm>
              <a:off x="1025804" y="4684788"/>
              <a:ext cx="8267065" cy="1976755"/>
            </a:xfrm>
            <a:custGeom>
              <a:avLst/>
              <a:gdLst/>
              <a:ahLst/>
              <a:cxnLst/>
              <a:rect l="l" t="t" r="r" b="b"/>
              <a:pathLst>
                <a:path w="8267065" h="1976754">
                  <a:moveTo>
                    <a:pt x="8266480" y="1729371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7233170" y="1976602"/>
                  </a:lnTo>
                  <a:lnTo>
                    <a:pt x="8266480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851194EA-7235-825E-1C38-D3A5A7BED325}"/>
                </a:ext>
              </a:extLst>
            </p:cNvPr>
            <p:cNvSpPr/>
            <p:nvPr/>
          </p:nvSpPr>
          <p:spPr>
            <a:xfrm>
              <a:off x="1016838" y="4675822"/>
              <a:ext cx="8284845" cy="1995170"/>
            </a:xfrm>
            <a:custGeom>
              <a:avLst/>
              <a:gdLst/>
              <a:ahLst/>
              <a:cxnLst/>
              <a:rect l="l" t="t" r="r" b="b"/>
              <a:pathLst>
                <a:path w="8284845" h="1995170">
                  <a:moveTo>
                    <a:pt x="8284413" y="1742478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266480" y="17945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1747562"/>
                  </a:lnTo>
                  <a:lnTo>
                    <a:pt x="8281568" y="1746097"/>
                  </a:lnTo>
                  <a:lnTo>
                    <a:pt x="8284413" y="1742478"/>
                  </a:lnTo>
                  <a:close/>
                </a:path>
                <a:path w="8284845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284845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8284845" h="1995170">
                  <a:moveTo>
                    <a:pt x="7241062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7240054" y="1994547"/>
                  </a:lnTo>
                  <a:lnTo>
                    <a:pt x="7240054" y="1976843"/>
                  </a:lnTo>
                  <a:lnTo>
                    <a:pt x="7241062" y="1976602"/>
                  </a:lnTo>
                  <a:close/>
                </a:path>
                <a:path w="8284845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8284845" h="1995170">
                  <a:moveTo>
                    <a:pt x="7242136" y="1985568"/>
                  </a:moveTo>
                  <a:lnTo>
                    <a:pt x="7242136" y="1976602"/>
                  </a:lnTo>
                  <a:lnTo>
                    <a:pt x="7241062" y="1976602"/>
                  </a:lnTo>
                  <a:lnTo>
                    <a:pt x="7240054" y="1976843"/>
                  </a:lnTo>
                  <a:lnTo>
                    <a:pt x="7242136" y="1985568"/>
                  </a:lnTo>
                  <a:close/>
                </a:path>
                <a:path w="8284845" h="1995170">
                  <a:moveTo>
                    <a:pt x="7242136" y="1994547"/>
                  </a:moveTo>
                  <a:lnTo>
                    <a:pt x="7242136" y="1985568"/>
                  </a:lnTo>
                  <a:lnTo>
                    <a:pt x="7240054" y="1976843"/>
                  </a:lnTo>
                  <a:lnTo>
                    <a:pt x="7240054" y="1994547"/>
                  </a:lnTo>
                  <a:lnTo>
                    <a:pt x="7242136" y="1994547"/>
                  </a:lnTo>
                  <a:close/>
                </a:path>
                <a:path w="8284845" h="1995170">
                  <a:moveTo>
                    <a:pt x="8275447" y="1738337"/>
                  </a:moveTo>
                  <a:lnTo>
                    <a:pt x="8273364" y="1729613"/>
                  </a:lnTo>
                  <a:lnTo>
                    <a:pt x="7241062" y="1976602"/>
                  </a:lnTo>
                  <a:lnTo>
                    <a:pt x="7242136" y="1976602"/>
                  </a:lnTo>
                  <a:lnTo>
                    <a:pt x="7242136" y="1994547"/>
                  </a:lnTo>
                  <a:lnTo>
                    <a:pt x="7244219" y="1994293"/>
                  </a:lnTo>
                  <a:lnTo>
                    <a:pt x="8266480" y="1749707"/>
                  </a:lnTo>
                  <a:lnTo>
                    <a:pt x="8266480" y="1738337"/>
                  </a:lnTo>
                  <a:lnTo>
                    <a:pt x="8275447" y="1738337"/>
                  </a:lnTo>
                  <a:close/>
                </a:path>
                <a:path w="8284845" h="1995170">
                  <a:moveTo>
                    <a:pt x="8275447" y="17945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45"/>
                  </a:lnTo>
                  <a:lnTo>
                    <a:pt x="8275447" y="17945"/>
                  </a:lnTo>
                  <a:close/>
                </a:path>
                <a:path w="8284845" h="1995170">
                  <a:moveTo>
                    <a:pt x="8275447" y="1738337"/>
                  </a:moveTo>
                  <a:lnTo>
                    <a:pt x="8275447" y="17945"/>
                  </a:lnTo>
                  <a:lnTo>
                    <a:pt x="8266480" y="17945"/>
                  </a:lnTo>
                  <a:lnTo>
                    <a:pt x="8266480" y="1731259"/>
                  </a:lnTo>
                  <a:lnTo>
                    <a:pt x="8273364" y="1729613"/>
                  </a:lnTo>
                  <a:lnTo>
                    <a:pt x="8275447" y="1738337"/>
                  </a:lnTo>
                  <a:close/>
                </a:path>
                <a:path w="8284845" h="1995170">
                  <a:moveTo>
                    <a:pt x="8275447" y="1747562"/>
                  </a:moveTo>
                  <a:lnTo>
                    <a:pt x="8275447" y="1738337"/>
                  </a:lnTo>
                  <a:lnTo>
                    <a:pt x="8266480" y="1738337"/>
                  </a:lnTo>
                  <a:lnTo>
                    <a:pt x="8266480" y="1749707"/>
                  </a:lnTo>
                  <a:lnTo>
                    <a:pt x="8275447" y="1747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DCF866A9-0633-E98F-BDA7-FA5C0E6B0702}"/>
                </a:ext>
              </a:extLst>
            </p:cNvPr>
            <p:cNvSpPr/>
            <p:nvPr/>
          </p:nvSpPr>
          <p:spPr>
            <a:xfrm>
              <a:off x="8258975" y="6414160"/>
              <a:ext cx="1033780" cy="247650"/>
            </a:xfrm>
            <a:custGeom>
              <a:avLst/>
              <a:gdLst/>
              <a:ahLst/>
              <a:cxnLst/>
              <a:rect l="l" t="t" r="r" b="b"/>
              <a:pathLst>
                <a:path w="1033779" h="247650">
                  <a:moveTo>
                    <a:pt x="1033310" y="0"/>
                  </a:moveTo>
                  <a:lnTo>
                    <a:pt x="942305" y="3106"/>
                  </a:lnTo>
                  <a:lnTo>
                    <a:pt x="862496" y="6188"/>
                  </a:lnTo>
                  <a:lnTo>
                    <a:pt x="792715" y="9163"/>
                  </a:lnTo>
                  <a:lnTo>
                    <a:pt x="590555" y="18311"/>
                  </a:lnTo>
                  <a:lnTo>
                    <a:pt x="553424" y="19492"/>
                  </a:lnTo>
                  <a:lnTo>
                    <a:pt x="519324" y="20065"/>
                  </a:lnTo>
                  <a:lnTo>
                    <a:pt x="487089" y="19945"/>
                  </a:lnTo>
                  <a:lnTo>
                    <a:pt x="455552" y="19049"/>
                  </a:lnTo>
                  <a:lnTo>
                    <a:pt x="389909" y="14593"/>
                  </a:lnTo>
                  <a:lnTo>
                    <a:pt x="313064" y="6030"/>
                  </a:lnTo>
                  <a:lnTo>
                    <a:pt x="267525" y="0"/>
                  </a:lnTo>
                  <a:lnTo>
                    <a:pt x="0" y="247230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064EC03B-F947-E225-66B2-90799C713F23}"/>
                </a:ext>
              </a:extLst>
            </p:cNvPr>
            <p:cNvSpPr/>
            <p:nvPr/>
          </p:nvSpPr>
          <p:spPr>
            <a:xfrm>
              <a:off x="8249132" y="6404901"/>
              <a:ext cx="1052830" cy="266700"/>
            </a:xfrm>
            <a:custGeom>
              <a:avLst/>
              <a:gdLst/>
              <a:ahLst/>
              <a:cxnLst/>
              <a:rect l="l" t="t" r="r" b="b"/>
              <a:pathLst>
                <a:path w="1052829" h="266700">
                  <a:moveTo>
                    <a:pt x="9842" y="265713"/>
                  </a:moveTo>
                  <a:lnTo>
                    <a:pt x="9842" y="256489"/>
                  </a:lnTo>
                  <a:lnTo>
                    <a:pt x="3759" y="249910"/>
                  </a:lnTo>
                  <a:lnTo>
                    <a:pt x="749" y="252679"/>
                  </a:lnTo>
                  <a:lnTo>
                    <a:pt x="0" y="257111"/>
                  </a:lnTo>
                  <a:lnTo>
                    <a:pt x="3860" y="264325"/>
                  </a:lnTo>
                  <a:lnTo>
                    <a:pt x="7950" y="266166"/>
                  </a:lnTo>
                  <a:lnTo>
                    <a:pt x="9842" y="265713"/>
                  </a:lnTo>
                  <a:close/>
                </a:path>
                <a:path w="1052829" h="266700">
                  <a:moveTo>
                    <a:pt x="1052652" y="12623"/>
                  </a:moveTo>
                  <a:lnTo>
                    <a:pt x="1051432" y="3505"/>
                  </a:lnTo>
                  <a:lnTo>
                    <a:pt x="1047470" y="152"/>
                  </a:lnTo>
                  <a:lnTo>
                    <a:pt x="1041057" y="353"/>
                  </a:lnTo>
                  <a:lnTo>
                    <a:pt x="954408" y="3311"/>
                  </a:lnTo>
                  <a:lnTo>
                    <a:pt x="881915" y="6080"/>
                  </a:lnTo>
                  <a:lnTo>
                    <a:pt x="815240" y="8882"/>
                  </a:lnTo>
                  <a:lnTo>
                    <a:pt x="756507" y="11531"/>
                  </a:lnTo>
                  <a:lnTo>
                    <a:pt x="659094" y="16097"/>
                  </a:lnTo>
                  <a:lnTo>
                    <a:pt x="618526" y="17878"/>
                  </a:lnTo>
                  <a:lnTo>
                    <a:pt x="582125" y="19234"/>
                  </a:lnTo>
                  <a:lnTo>
                    <a:pt x="548946" y="20096"/>
                  </a:lnTo>
                  <a:lnTo>
                    <a:pt x="518045" y="20396"/>
                  </a:lnTo>
                  <a:lnTo>
                    <a:pt x="476028" y="19730"/>
                  </a:lnTo>
                  <a:lnTo>
                    <a:pt x="433858" y="17596"/>
                  </a:lnTo>
                  <a:lnTo>
                    <a:pt x="388752" y="13793"/>
                  </a:lnTo>
                  <a:lnTo>
                    <a:pt x="337923" y="8118"/>
                  </a:lnTo>
                  <a:lnTo>
                    <a:pt x="278587" y="368"/>
                  </a:lnTo>
                  <a:lnTo>
                    <a:pt x="275920" y="0"/>
                  </a:lnTo>
                  <a:lnTo>
                    <a:pt x="273253" y="838"/>
                  </a:lnTo>
                  <a:lnTo>
                    <a:pt x="3759" y="249910"/>
                  </a:lnTo>
                  <a:lnTo>
                    <a:pt x="7759" y="254236"/>
                  </a:lnTo>
                  <a:lnTo>
                    <a:pt x="7759" y="247764"/>
                  </a:lnTo>
                  <a:lnTo>
                    <a:pt x="41140" y="239777"/>
                  </a:lnTo>
                  <a:lnTo>
                    <a:pt x="276148" y="22598"/>
                  </a:lnTo>
                  <a:lnTo>
                    <a:pt x="276148" y="18148"/>
                  </a:lnTo>
                  <a:lnTo>
                    <a:pt x="277368" y="9258"/>
                  </a:lnTo>
                  <a:lnTo>
                    <a:pt x="283451" y="15849"/>
                  </a:lnTo>
                  <a:lnTo>
                    <a:pt x="283451" y="19101"/>
                  </a:lnTo>
                  <a:lnTo>
                    <a:pt x="335738" y="25929"/>
                  </a:lnTo>
                  <a:lnTo>
                    <a:pt x="386998" y="31647"/>
                  </a:lnTo>
                  <a:lnTo>
                    <a:pt x="432652" y="35494"/>
                  </a:lnTo>
                  <a:lnTo>
                    <a:pt x="475427" y="37661"/>
                  </a:lnTo>
                  <a:lnTo>
                    <a:pt x="518045" y="38341"/>
                  </a:lnTo>
                  <a:lnTo>
                    <a:pt x="549282" y="38034"/>
                  </a:lnTo>
                  <a:lnTo>
                    <a:pt x="582701" y="37167"/>
                  </a:lnTo>
                  <a:lnTo>
                    <a:pt x="619259" y="35807"/>
                  </a:lnTo>
                  <a:lnTo>
                    <a:pt x="659914" y="34023"/>
                  </a:lnTo>
                  <a:lnTo>
                    <a:pt x="757338" y="29455"/>
                  </a:lnTo>
                  <a:lnTo>
                    <a:pt x="816022" y="26807"/>
                  </a:lnTo>
                  <a:lnTo>
                    <a:pt x="882630" y="24007"/>
                  </a:lnTo>
                  <a:lnTo>
                    <a:pt x="954408" y="21265"/>
                  </a:lnTo>
                  <a:lnTo>
                    <a:pt x="1041057" y="533"/>
                  </a:lnTo>
                  <a:lnTo>
                    <a:pt x="1043152" y="9258"/>
                  </a:lnTo>
                  <a:lnTo>
                    <a:pt x="1043444" y="18224"/>
                  </a:lnTo>
                  <a:lnTo>
                    <a:pt x="1043444" y="18417"/>
                  </a:lnTo>
                  <a:lnTo>
                    <a:pt x="1049718" y="16916"/>
                  </a:lnTo>
                  <a:lnTo>
                    <a:pt x="1052652" y="12623"/>
                  </a:lnTo>
                  <a:close/>
                </a:path>
                <a:path w="1052829" h="266700">
                  <a:moveTo>
                    <a:pt x="41140" y="239777"/>
                  </a:moveTo>
                  <a:lnTo>
                    <a:pt x="7759" y="247764"/>
                  </a:lnTo>
                  <a:lnTo>
                    <a:pt x="9855" y="256489"/>
                  </a:lnTo>
                  <a:lnTo>
                    <a:pt x="15938" y="263067"/>
                  </a:lnTo>
                  <a:lnTo>
                    <a:pt x="41140" y="239777"/>
                  </a:lnTo>
                  <a:close/>
                </a:path>
                <a:path w="1052829" h="266700">
                  <a:moveTo>
                    <a:pt x="1043444" y="18417"/>
                  </a:moveTo>
                  <a:lnTo>
                    <a:pt x="1043444" y="18224"/>
                  </a:lnTo>
                  <a:lnTo>
                    <a:pt x="954408" y="21265"/>
                  </a:lnTo>
                  <a:lnTo>
                    <a:pt x="41140" y="239777"/>
                  </a:lnTo>
                  <a:lnTo>
                    <a:pt x="15938" y="263067"/>
                  </a:lnTo>
                  <a:lnTo>
                    <a:pt x="9855" y="256489"/>
                  </a:lnTo>
                  <a:lnTo>
                    <a:pt x="7759" y="247764"/>
                  </a:lnTo>
                  <a:lnTo>
                    <a:pt x="9842" y="256489"/>
                  </a:lnTo>
                  <a:lnTo>
                    <a:pt x="9842" y="265713"/>
                  </a:lnTo>
                  <a:lnTo>
                    <a:pt x="1043444" y="18417"/>
                  </a:lnTo>
                  <a:close/>
                </a:path>
                <a:path w="1052829" h="266700">
                  <a:moveTo>
                    <a:pt x="9842" y="256489"/>
                  </a:moveTo>
                  <a:lnTo>
                    <a:pt x="7759" y="247764"/>
                  </a:lnTo>
                  <a:lnTo>
                    <a:pt x="7759" y="254236"/>
                  </a:lnTo>
                  <a:lnTo>
                    <a:pt x="9842" y="256489"/>
                  </a:lnTo>
                  <a:close/>
                </a:path>
                <a:path w="1052829" h="266700">
                  <a:moveTo>
                    <a:pt x="283451" y="15849"/>
                  </a:moveTo>
                  <a:lnTo>
                    <a:pt x="277368" y="9258"/>
                  </a:lnTo>
                  <a:lnTo>
                    <a:pt x="276148" y="18148"/>
                  </a:lnTo>
                  <a:lnTo>
                    <a:pt x="280367" y="18699"/>
                  </a:lnTo>
                  <a:lnTo>
                    <a:pt x="283451" y="15849"/>
                  </a:lnTo>
                  <a:close/>
                </a:path>
                <a:path w="1052829" h="266700">
                  <a:moveTo>
                    <a:pt x="280367" y="18699"/>
                  </a:moveTo>
                  <a:lnTo>
                    <a:pt x="276148" y="18148"/>
                  </a:lnTo>
                  <a:lnTo>
                    <a:pt x="276148" y="22598"/>
                  </a:lnTo>
                  <a:lnTo>
                    <a:pt x="280367" y="18699"/>
                  </a:lnTo>
                  <a:close/>
                </a:path>
                <a:path w="1052829" h="266700">
                  <a:moveTo>
                    <a:pt x="283451" y="19101"/>
                  </a:moveTo>
                  <a:lnTo>
                    <a:pt x="283451" y="15849"/>
                  </a:lnTo>
                  <a:lnTo>
                    <a:pt x="280367" y="18699"/>
                  </a:lnTo>
                  <a:lnTo>
                    <a:pt x="283451" y="19101"/>
                  </a:lnTo>
                  <a:close/>
                </a:path>
                <a:path w="1052829" h="266700">
                  <a:moveTo>
                    <a:pt x="1043444" y="18224"/>
                  </a:moveTo>
                  <a:lnTo>
                    <a:pt x="1043152" y="9258"/>
                  </a:lnTo>
                  <a:lnTo>
                    <a:pt x="1041057" y="533"/>
                  </a:lnTo>
                  <a:lnTo>
                    <a:pt x="954408" y="21265"/>
                  </a:lnTo>
                  <a:lnTo>
                    <a:pt x="958118" y="21123"/>
                  </a:lnTo>
                  <a:lnTo>
                    <a:pt x="1043444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9">
            <a:extLst>
              <a:ext uri="{FF2B5EF4-FFF2-40B4-BE49-F238E27FC236}">
                <a16:creationId xmlns:a16="http://schemas.microsoft.com/office/drawing/2014/main" id="{1B845C13-CF4B-A86B-3DE2-FDF2FF5D296E}"/>
              </a:ext>
            </a:extLst>
          </p:cNvPr>
          <p:cNvSpPr txBox="1"/>
          <p:nvPr/>
        </p:nvSpPr>
        <p:spPr>
          <a:xfrm>
            <a:off x="615530" y="4449362"/>
            <a:ext cx="646493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25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sb;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9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spc="-25" dirty="0">
                <a:latin typeface="Courier New"/>
                <a:cs typeface="Courier New"/>
              </a:rPr>
              <a:t>,696,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02-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352761-7"</a:t>
            </a:r>
            <a:r>
              <a:rPr sz="1850" spc="-25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2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9FF2B84B-A9FC-8663-E1D0-2DEA42113EAE}"/>
              </a:ext>
            </a:extLst>
          </p:cNvPr>
          <p:cNvSpPr txBox="1"/>
          <p:nvPr/>
        </p:nvSpPr>
        <p:spPr>
          <a:xfrm>
            <a:off x="8286118" y="2274972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Book(...)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E87296D4-47CE-95C4-597D-F97FC8C69430}"/>
              </a:ext>
            </a:extLst>
          </p:cNvPr>
          <p:cNvSpPr txBox="1"/>
          <p:nvPr/>
        </p:nvSpPr>
        <p:spPr>
          <a:xfrm>
            <a:off x="7337747" y="3712733"/>
            <a:ext cx="219392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ScientificBook(...)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851D11-6542-907F-E76C-FA129BDD0C3F}"/>
              </a:ext>
            </a:extLst>
          </p:cNvPr>
          <p:cNvCxnSpPr>
            <a:stCxn id="23" idx="2"/>
            <a:endCxn id="24" idx="0"/>
          </p:cNvCxnSpPr>
          <p:nvPr/>
        </p:nvCxnSpPr>
        <p:spPr bwMode="auto">
          <a:xfrm>
            <a:off x="8158799" y="2172868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277100060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Text File Output Demo - Part 1</a:t>
            </a:r>
            <a:endParaRPr lang="en-US"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E10B5-B636-1EE7-B4F9-0192775E48D5}"/>
              </a:ext>
            </a:extLst>
          </p:cNvPr>
          <p:cNvSpPr txBox="1">
            <a:spLocks noChangeArrowheads="1"/>
          </p:cNvSpPr>
          <p:nvPr/>
        </p:nvSpPr>
        <p:spPr>
          <a:xfrm>
            <a:off x="878840" y="1600200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System.out.println("Enter three lines of text:");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String line = null;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int count;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for (count = 1; count &lt;= 3; count++)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{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    line = keyboard.nextLine();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    </a:t>
            </a:r>
            <a:r>
              <a:rPr lang="en-US" altLang="en-US" sz="2000" b="1">
                <a:latin typeface="Courier New" panose="02070309020205020404" pitchFamily="49" charset="0"/>
              </a:rPr>
              <a:t>outputStream.println</a:t>
            </a:r>
            <a:r>
              <a:rPr lang="en-US" altLang="en-US" sz="2000">
                <a:latin typeface="Courier New" panose="02070309020205020404" pitchFamily="49" charset="0"/>
              </a:rPr>
              <a:t>(count + " " + line);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}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outputStream.close();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</a:t>
            </a:r>
            <a:r>
              <a:rPr lang="en-US" altLang="en-US" sz="2000" b="1">
                <a:latin typeface="Courier New" panose="02070309020205020404" pitchFamily="49" charset="0"/>
              </a:rPr>
              <a:t>System.out.println</a:t>
            </a:r>
            <a:r>
              <a:rPr lang="en-US" altLang="en-US" sz="2000">
                <a:latin typeface="Courier New" panose="02070309020205020404" pitchFamily="49" charset="0"/>
              </a:rPr>
              <a:t>("... written to out.txt.");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defTabSz="914400"/>
            <a:endParaRPr lang="en-US" altLang="en-US" sz="200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6BEF205-C52E-26F1-3B55-2AB0154AF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840" y="5334000"/>
            <a:ext cx="5638800" cy="701675"/>
          </a:xfrm>
          <a:prstGeom prst="rect">
            <a:avLst/>
          </a:prstGeom>
          <a:solidFill>
            <a:srgbClr val="16184E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 method is used with two different streams: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outputStream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System.out</a:t>
            </a:r>
            <a:endParaRPr lang="en-US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3CF85F71-261A-01E2-0E41-788FC773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440" y="4747418"/>
            <a:ext cx="1981200" cy="457200"/>
          </a:xfrm>
          <a:prstGeom prst="wedgeRectCallout">
            <a:avLst>
              <a:gd name="adj1" fmla="val -96411"/>
              <a:gd name="adj2" fmla="val -4743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Closing the file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1D8BD6C3-B274-CCC0-E67B-57F96B928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160" y="3779837"/>
            <a:ext cx="2209800" cy="457200"/>
          </a:xfrm>
          <a:prstGeom prst="wedgeRectCallout">
            <a:avLst>
              <a:gd name="adj1" fmla="val -147759"/>
              <a:gd name="adj2" fmla="val 3979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Writing to the file</a:t>
            </a:r>
          </a:p>
        </p:txBody>
      </p:sp>
    </p:spTree>
    <p:extLst>
      <p:ext uri="{BB962C8B-B14F-4D97-AF65-F5344CB8AC3E}">
        <p14:creationId xmlns:p14="http://schemas.microsoft.com/office/powerpoint/2010/main" val="3593584069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/>
              <a:t>Exception Handling with File I/O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17871-7012-B75E-7129-9156DCE4EE7C}"/>
              </a:ext>
            </a:extLst>
          </p:cNvPr>
          <p:cNvSpPr txBox="1"/>
          <p:nvPr/>
        </p:nvSpPr>
        <p:spPr bwMode="ltGray">
          <a:xfrm>
            <a:off x="609164" y="1596261"/>
            <a:ext cx="8793957" cy="410933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u="sng" dirty="0">
                <a:solidFill>
                  <a:srgbClr val="00A3E0"/>
                </a:solidFill>
                <a:latin typeface="+mn-lt"/>
              </a:rPr>
              <a:t>Catching </a:t>
            </a:r>
            <a:r>
              <a:rPr lang="en-US" altLang="en-US" sz="1600" u="sng" dirty="0" err="1">
                <a:solidFill>
                  <a:srgbClr val="00A3E0"/>
                </a:solidFill>
                <a:latin typeface="+mn-lt"/>
              </a:rPr>
              <a:t>IOExceptions</a:t>
            </a:r>
            <a:endParaRPr lang="en-US" altLang="en-US" sz="1600" u="sng" dirty="0">
              <a:solidFill>
                <a:srgbClr val="00A3E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is a predefined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File I/O might throw an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endParaRPr lang="en-US" altLang="en-US" sz="1600" dirty="0">
              <a:solidFill>
                <a:srgbClr val="00A3E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catch the exception in a catch block that at least prints an error message and ends the program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FileNotFoundException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is derived from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endParaRPr lang="en-US" altLang="en-US" sz="1600" dirty="0">
              <a:solidFill>
                <a:srgbClr val="00A3E0"/>
              </a:solidFill>
              <a:latin typeface="Courier New" panose="02070309020205020404" pitchFamily="49" charset="0"/>
            </a:endParaRP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therefor any catch block that catches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r>
              <a:rPr lang="en-US" altLang="en-US" sz="1600" dirty="0" err="1">
                <a:solidFill>
                  <a:srgbClr val="00A3E0"/>
                </a:solidFill>
              </a:rPr>
              <a:t>s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also catches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FileNotFoundException</a:t>
            </a:r>
            <a:r>
              <a:rPr lang="en-US" altLang="en-US" sz="1600" dirty="0" err="1">
                <a:solidFill>
                  <a:srgbClr val="00A3E0"/>
                </a:solidFill>
              </a:rPr>
              <a:t>s</a:t>
            </a:r>
            <a:endParaRPr lang="en-US" altLang="en-US" sz="1600" dirty="0">
              <a:solidFill>
                <a:srgbClr val="00A3E0"/>
              </a:solidFill>
            </a:endParaRP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put the more specific one first (the derived one) so it catches specifically file-not-found exceptions</a:t>
            </a: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then you will know that an I/O error is something other than file-not-found</a:t>
            </a:r>
          </a:p>
        </p:txBody>
      </p:sp>
    </p:spTree>
    <p:extLst>
      <p:ext uri="{BB962C8B-B14F-4D97-AF65-F5344CB8AC3E}">
        <p14:creationId xmlns:p14="http://schemas.microsoft.com/office/powerpoint/2010/main" val="2641302398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8796"/>
            <a:ext cx="8661082" cy="560071"/>
          </a:xfrm>
        </p:spPr>
        <p:txBody>
          <a:bodyPr/>
          <a:lstStyle/>
          <a:p>
            <a:r>
              <a:rPr lang="en-US" altLang="en-US" sz="2000" dirty="0"/>
              <a:t>Example: Reading a File Name from the Keyboard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368C89-BAD0-F88B-6F6D-5151FDB78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29022"/>
              </p:ext>
            </p:extLst>
          </p:nvPr>
        </p:nvGraphicFramePr>
        <p:xfrm>
          <a:off x="3874294" y="1098867"/>
          <a:ext cx="5638800" cy="603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5665216" imgH="5849735" progId="Word.Document.8">
                  <p:embed/>
                </p:oleObj>
              </mc:Choice>
              <mc:Fallback>
                <p:oleObj name="Document" r:id="rId3" imgW="5665216" imgH="5849735" progId="Word.Document.8">
                  <p:embed/>
                  <p:pic>
                    <p:nvPicPr>
                      <p:cNvPr id="346115" name="Object 3">
                        <a:extLst>
                          <a:ext uri="{FF2B5EF4-FFF2-40B4-BE49-F238E27FC236}">
                            <a16:creationId xmlns:a16="http://schemas.microsoft.com/office/drawing/2014/main" id="{06C57034-C6C6-C0FD-ACEC-18AE76156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4294" y="1098867"/>
                        <a:ext cx="5638800" cy="603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8">
            <a:extLst>
              <a:ext uri="{FF2B5EF4-FFF2-40B4-BE49-F238E27FC236}">
                <a16:creationId xmlns:a16="http://schemas.microsoft.com/office/drawing/2014/main" id="{4689F36D-C563-6D18-77FF-6E4EFE992CA6}"/>
              </a:ext>
            </a:extLst>
          </p:cNvPr>
          <p:cNvSpPr>
            <a:spLocks/>
          </p:cNvSpPr>
          <p:nvPr/>
        </p:nvSpPr>
        <p:spPr bwMode="auto">
          <a:xfrm>
            <a:off x="972344" y="2995642"/>
            <a:ext cx="2362200" cy="584775"/>
          </a:xfrm>
          <a:prstGeom prst="borderCallout1">
            <a:avLst>
              <a:gd name="adj1" fmla="val 16000"/>
              <a:gd name="adj2" fmla="val 103227"/>
              <a:gd name="adj3" fmla="val -34889"/>
              <a:gd name="adj4" fmla="val 141194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reading a file name from the keyboard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CE311900-B1A1-7510-3ABC-D78F8177C964}"/>
              </a:ext>
            </a:extLst>
          </p:cNvPr>
          <p:cNvSpPr>
            <a:spLocks/>
          </p:cNvSpPr>
          <p:nvPr/>
        </p:nvSpPr>
        <p:spPr bwMode="auto">
          <a:xfrm>
            <a:off x="7296944" y="4672914"/>
            <a:ext cx="1537600" cy="338554"/>
          </a:xfrm>
          <a:prstGeom prst="borderCallout1">
            <a:avLst>
              <a:gd name="adj1" fmla="val 27907"/>
              <a:gd name="adj2" fmla="val -4218"/>
              <a:gd name="adj3" fmla="val 2713"/>
              <a:gd name="adj4" fmla="val -74079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closing the file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3E724EC-8F1C-F194-C022-F235A82A33FB}"/>
              </a:ext>
            </a:extLst>
          </p:cNvPr>
          <p:cNvSpPr>
            <a:spLocks/>
          </p:cNvSpPr>
          <p:nvPr/>
        </p:nvSpPr>
        <p:spPr bwMode="auto">
          <a:xfrm>
            <a:off x="1048544" y="4092603"/>
            <a:ext cx="2362200" cy="584775"/>
          </a:xfrm>
          <a:prstGeom prst="borderCallout1">
            <a:avLst>
              <a:gd name="adj1" fmla="val 11213"/>
              <a:gd name="adj2" fmla="val 103227"/>
              <a:gd name="adj3" fmla="val -84111"/>
              <a:gd name="adj4" fmla="val 134880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using the file name read from the keyboard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3A5E693B-BC9F-1E4B-5451-BCF845C76BBC}"/>
              </a:ext>
            </a:extLst>
          </p:cNvPr>
          <p:cNvSpPr>
            <a:spLocks/>
          </p:cNvSpPr>
          <p:nvPr/>
        </p:nvSpPr>
        <p:spPr bwMode="auto">
          <a:xfrm>
            <a:off x="1505744" y="5235604"/>
            <a:ext cx="1752600" cy="584775"/>
          </a:xfrm>
          <a:prstGeom prst="borderCallout1">
            <a:avLst>
              <a:gd name="adj1" fmla="val 16000"/>
              <a:gd name="adj2" fmla="val 104347"/>
              <a:gd name="adj3" fmla="val -216444"/>
              <a:gd name="adj4" fmla="val 159329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reading data from the file</a:t>
            </a:r>
          </a:p>
        </p:txBody>
      </p:sp>
    </p:spTree>
    <p:extLst>
      <p:ext uri="{BB962C8B-B14F-4D97-AF65-F5344CB8AC3E}">
        <p14:creationId xmlns:p14="http://schemas.microsoft.com/office/powerpoint/2010/main" val="944858461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8796"/>
            <a:ext cx="8661082" cy="560071"/>
          </a:xfrm>
        </p:spPr>
        <p:txBody>
          <a:bodyPr/>
          <a:lstStyle/>
          <a:p>
            <a:r>
              <a:rPr lang="en-US" altLang="en-US" sz="2000" dirty="0" err="1"/>
              <a:t>Exception.getMessage</a:t>
            </a:r>
            <a:r>
              <a:rPr lang="en-US" altLang="en-US" sz="2000" dirty="0"/>
              <a:t>()</a:t>
            </a:r>
            <a:endParaRPr lang="en-US" sz="2000" dirty="0">
              <a:latin typeface="+mn-l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58BE3CE-802F-9F69-DC66-D24B0EA918BA}"/>
              </a:ext>
            </a:extLst>
          </p:cNvPr>
          <p:cNvSpPr txBox="1">
            <a:spLocks noChangeArrowheads="1"/>
          </p:cNvSpPr>
          <p:nvPr/>
        </p:nvSpPr>
        <p:spPr>
          <a:xfrm>
            <a:off x="1031240" y="1722437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try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…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catch (FileNotFoundException e)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System.out.println(filename + “ not found”);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System.out.println(“Exception: “ +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                    e.getMessage());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System.exit(-1);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7508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7115D-20C4-EFC6-AB61-AFD56851D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1644332"/>
          </a:xfrm>
        </p:spPr>
        <p:txBody>
          <a:bodyPr/>
          <a:lstStyle/>
          <a:p>
            <a:r>
              <a:rPr lang="en-US" dirty="0"/>
              <a:t>Solid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1CB46-BA40-C97C-F5C2-9145528D0C42}"/>
              </a:ext>
            </a:extLst>
          </p:cNvPr>
          <p:cNvSpPr txBox="1"/>
          <p:nvPr/>
        </p:nvSpPr>
        <p:spPr bwMode="ltGray">
          <a:xfrm>
            <a:off x="1381760" y="3505200"/>
            <a:ext cx="4155440" cy="21793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Single Responsibility Principle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Open-Closed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 err="1">
                <a:solidFill>
                  <a:schemeClr val="bg1"/>
                </a:solidFill>
                <a:effectLst/>
                <a:latin typeface="+mn-lt"/>
              </a:rPr>
              <a:t>Liskov</a:t>
            </a: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 Substitution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Interface Segregation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Dependency Inversion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0142643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62F86B-057A-385D-8BDC-990FEE64C62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85722860"/>
              </p:ext>
            </p:extLst>
          </p:nvPr>
        </p:nvGraphicFramePr>
        <p:xfrm>
          <a:off x="360362" y="1252220"/>
          <a:ext cx="9359900" cy="498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597">
                  <a:extLst>
                    <a:ext uri="{9D8B030D-6E8A-4147-A177-3AD203B41FA5}">
                      <a16:colId xmlns:a16="http://schemas.microsoft.com/office/drawing/2014/main" val="2125827765"/>
                    </a:ext>
                  </a:extLst>
                </a:gridCol>
                <a:gridCol w="5595303">
                  <a:extLst>
                    <a:ext uri="{9D8B030D-6E8A-4147-A177-3AD203B41FA5}">
                      <a16:colId xmlns:a16="http://schemas.microsoft.com/office/drawing/2014/main" val="4069331727"/>
                    </a:ext>
                  </a:extLst>
                </a:gridCol>
              </a:tblGrid>
              <a:tr h="801541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Principle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907139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Single Responsibility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Each class should be responsible for a single part or functionality of the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549047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Open-Closed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Software components should be open for extension, but not for modification.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722897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 err="1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Liskov</a:t>
                      </a:r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 Substitution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Objects of a superclass should be replaceable with objects of its subclasses without breaking the system.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24311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Interface Segregation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No client should be forced to depend on methods that it does not use.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037558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Dependency Inversion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High-level modules should not depend on low-level modules, both should depend on abstractions.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32798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03B44F6-0DF3-4E9F-6C82-E26C8782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3731585632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4797072"/>
            <a:ext cx="8458441" cy="12654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The Vehicle class has three separate responsibilities: reporting, calculation, and database. </a:t>
            </a: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Verdana"/>
            </a:endParaRP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By applying SRP, we can separate the above class into three classes with separate responsibilities.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837577"/>
            <a:ext cx="7959407" cy="217551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714798" y="2181859"/>
            <a:ext cx="6755765" cy="14869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printDetails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calculateValue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addVehicleToDB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8271251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String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String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Constructor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Vehicle(String make, String model)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this.make</a:t>
            </a:r>
            <a:r>
              <a:rPr lang="en-US" sz="1850" dirty="0">
                <a:latin typeface="Courier New"/>
                <a:cs typeface="Courier New"/>
              </a:rPr>
              <a:t> =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this.model</a:t>
            </a:r>
            <a:r>
              <a:rPr lang="en-US" sz="1850" dirty="0">
                <a:latin typeface="Courier New"/>
                <a:cs typeface="Courier New"/>
              </a:rPr>
              <a:t> =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Getters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String </a:t>
            </a:r>
            <a:r>
              <a:rPr lang="en-US" sz="1850" dirty="0" err="1">
                <a:latin typeface="Courier New"/>
                <a:cs typeface="Courier New"/>
              </a:rPr>
              <a:t>getMake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String </a:t>
            </a:r>
            <a:r>
              <a:rPr lang="en-US" sz="1850" dirty="0" err="1">
                <a:latin typeface="Courier New"/>
                <a:cs typeface="Courier New"/>
              </a:rPr>
              <a:t>getModel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9317426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4462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Print vehicle details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latin typeface="Courier New"/>
                <a:cs typeface="Courier New"/>
              </a:rPr>
              <a:t>printDetails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("Make: " + make);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("Model: " + model);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// Create a sample vehicle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Vehicle </a:t>
            </a:r>
            <a:r>
              <a:rPr lang="en-US" sz="1850" dirty="0" err="1">
                <a:latin typeface="Courier New"/>
                <a:cs typeface="Courier New"/>
              </a:rPr>
              <a:t>firstCar</a:t>
            </a:r>
            <a:r>
              <a:rPr lang="en-US" sz="1850" dirty="0">
                <a:latin typeface="Courier New"/>
                <a:cs typeface="Courier New"/>
              </a:rPr>
              <a:t> = new Vehicle("Toyota", "Camry");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// Print details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firstCar.printDetails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59610498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68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4976484"/>
            <a:ext cx="8458441" cy="151413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Suppose we now want to add another subclass called Truck. We would have to modify the above class by adding another if statement, which goes against the Open-Closed Principle.</a:t>
            </a: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Verdana"/>
            </a:endParaRP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A better approach would be for the subclasses Car and Truck to override the </a:t>
            </a:r>
            <a:r>
              <a:rPr lang="en-US" sz="1600" dirty="0" err="1">
                <a:latin typeface="+mn-lt"/>
                <a:cs typeface="Verdana"/>
              </a:rPr>
              <a:t>calculateValue</a:t>
            </a:r>
            <a:r>
              <a:rPr lang="en-US" sz="1600" dirty="0">
                <a:latin typeface="+mn-lt"/>
                <a:cs typeface="Verdana"/>
              </a:rPr>
              <a:t> method: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342752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662747"/>
            <a:ext cx="6755765" cy="267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VehicleCalculations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calculateValue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(Vehicle v)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if (v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instanceof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Car)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    return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v.getValue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* 0.8;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if (v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instanceof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Bike)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    return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v.getValue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* 0.5;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92878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C7A5490-B9A8-9CE4-6776-31097415FD1B}"/>
              </a:ext>
            </a:extLst>
          </p:cNvPr>
          <p:cNvSpPr/>
          <p:nvPr/>
        </p:nvSpPr>
        <p:spPr>
          <a:xfrm>
            <a:off x="5337189" y="1394891"/>
            <a:ext cx="4133850" cy="2695575"/>
          </a:xfrm>
          <a:custGeom>
            <a:avLst/>
            <a:gdLst/>
            <a:ahLst/>
            <a:cxnLst/>
            <a:rect l="l" t="t" r="r" b="b"/>
            <a:pathLst>
              <a:path w="4133850" h="2695575">
                <a:moveTo>
                  <a:pt x="4133253" y="2245398"/>
                </a:moveTo>
                <a:lnTo>
                  <a:pt x="4133253" y="448830"/>
                </a:lnTo>
                <a:lnTo>
                  <a:pt x="4130327" y="404013"/>
                </a:lnTo>
                <a:lnTo>
                  <a:pt x="4121815" y="359594"/>
                </a:lnTo>
                <a:lnTo>
                  <a:pt x="4108117" y="315974"/>
                </a:lnTo>
                <a:lnTo>
                  <a:pt x="4089632" y="273551"/>
                </a:lnTo>
                <a:lnTo>
                  <a:pt x="4066758" y="232724"/>
                </a:lnTo>
                <a:lnTo>
                  <a:pt x="4039894" y="193892"/>
                </a:lnTo>
                <a:lnTo>
                  <a:pt x="4009440" y="157453"/>
                </a:lnTo>
                <a:lnTo>
                  <a:pt x="3975794" y="123808"/>
                </a:lnTo>
                <a:lnTo>
                  <a:pt x="3939355" y="93354"/>
                </a:lnTo>
                <a:lnTo>
                  <a:pt x="3900523" y="66492"/>
                </a:lnTo>
                <a:lnTo>
                  <a:pt x="3859696" y="43618"/>
                </a:lnTo>
                <a:lnTo>
                  <a:pt x="3817273" y="25133"/>
                </a:lnTo>
                <a:lnTo>
                  <a:pt x="3773654" y="11436"/>
                </a:lnTo>
                <a:lnTo>
                  <a:pt x="3729237" y="2925"/>
                </a:lnTo>
                <a:lnTo>
                  <a:pt x="3684422" y="0"/>
                </a:lnTo>
                <a:lnTo>
                  <a:pt x="450100" y="0"/>
                </a:lnTo>
                <a:lnTo>
                  <a:pt x="405047" y="2925"/>
                </a:lnTo>
                <a:lnTo>
                  <a:pt x="360425" y="11436"/>
                </a:lnTo>
                <a:lnTo>
                  <a:pt x="316629" y="25133"/>
                </a:lnTo>
                <a:lnTo>
                  <a:pt x="274057" y="43618"/>
                </a:lnTo>
                <a:lnTo>
                  <a:pt x="233106" y="66492"/>
                </a:lnTo>
                <a:lnTo>
                  <a:pt x="194171" y="93354"/>
                </a:lnTo>
                <a:lnTo>
                  <a:pt x="157651" y="123808"/>
                </a:lnTo>
                <a:lnTo>
                  <a:pt x="123942" y="157453"/>
                </a:lnTo>
                <a:lnTo>
                  <a:pt x="93439" y="193892"/>
                </a:lnTo>
                <a:lnTo>
                  <a:pt x="66541" y="232724"/>
                </a:lnTo>
                <a:lnTo>
                  <a:pt x="43644" y="273551"/>
                </a:lnTo>
                <a:lnTo>
                  <a:pt x="25145" y="315974"/>
                </a:lnTo>
                <a:lnTo>
                  <a:pt x="11440" y="359594"/>
                </a:lnTo>
                <a:lnTo>
                  <a:pt x="2926" y="404013"/>
                </a:lnTo>
                <a:lnTo>
                  <a:pt x="0" y="448830"/>
                </a:lnTo>
                <a:lnTo>
                  <a:pt x="0" y="2245398"/>
                </a:lnTo>
                <a:lnTo>
                  <a:pt x="2926" y="2290229"/>
                </a:lnTo>
                <a:lnTo>
                  <a:pt x="11440" y="2334691"/>
                </a:lnTo>
                <a:lnTo>
                  <a:pt x="25145" y="2378380"/>
                </a:lnTo>
                <a:lnTo>
                  <a:pt x="43644" y="2420892"/>
                </a:lnTo>
                <a:lnTo>
                  <a:pt x="66541" y="2461824"/>
                </a:lnTo>
                <a:lnTo>
                  <a:pt x="93439" y="2500773"/>
                </a:lnTo>
                <a:lnTo>
                  <a:pt x="123942" y="2537335"/>
                </a:lnTo>
                <a:lnTo>
                  <a:pt x="157651" y="2571107"/>
                </a:lnTo>
                <a:lnTo>
                  <a:pt x="194171" y="2601684"/>
                </a:lnTo>
                <a:lnTo>
                  <a:pt x="233106" y="2628665"/>
                </a:lnTo>
                <a:lnTo>
                  <a:pt x="274057" y="2651644"/>
                </a:lnTo>
                <a:lnTo>
                  <a:pt x="316629" y="2670220"/>
                </a:lnTo>
                <a:lnTo>
                  <a:pt x="360425" y="2683987"/>
                </a:lnTo>
                <a:lnTo>
                  <a:pt x="405047" y="2692544"/>
                </a:lnTo>
                <a:lnTo>
                  <a:pt x="450100" y="2695486"/>
                </a:lnTo>
                <a:lnTo>
                  <a:pt x="3684422" y="2695486"/>
                </a:lnTo>
                <a:lnTo>
                  <a:pt x="3729237" y="2692544"/>
                </a:lnTo>
                <a:lnTo>
                  <a:pt x="3773654" y="2683987"/>
                </a:lnTo>
                <a:lnTo>
                  <a:pt x="3817273" y="2670220"/>
                </a:lnTo>
                <a:lnTo>
                  <a:pt x="3859696" y="2651644"/>
                </a:lnTo>
                <a:lnTo>
                  <a:pt x="3900523" y="2628665"/>
                </a:lnTo>
                <a:lnTo>
                  <a:pt x="3939355" y="2601684"/>
                </a:lnTo>
                <a:lnTo>
                  <a:pt x="3975794" y="2571107"/>
                </a:lnTo>
                <a:lnTo>
                  <a:pt x="4009440" y="2537335"/>
                </a:lnTo>
                <a:lnTo>
                  <a:pt x="4039894" y="2500773"/>
                </a:lnTo>
                <a:lnTo>
                  <a:pt x="4066758" y="2461824"/>
                </a:lnTo>
                <a:lnTo>
                  <a:pt x="4089632" y="2420892"/>
                </a:lnTo>
                <a:lnTo>
                  <a:pt x="4108117" y="2378380"/>
                </a:lnTo>
                <a:lnTo>
                  <a:pt x="4121815" y="2334691"/>
                </a:lnTo>
                <a:lnTo>
                  <a:pt x="4130327" y="2290229"/>
                </a:lnTo>
                <a:lnTo>
                  <a:pt x="4133253" y="224539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69D224-F37D-3054-F2B7-A7B43F679008}"/>
              </a:ext>
            </a:extLst>
          </p:cNvPr>
          <p:cNvSpPr txBox="1"/>
          <p:nvPr/>
        </p:nvSpPr>
        <p:spPr>
          <a:xfrm>
            <a:off x="6775134" y="1573656"/>
            <a:ext cx="251587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"Neural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Networks"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A761B52-D115-ED9C-0405-ED6A351B81AF}"/>
              </a:ext>
            </a:extLst>
          </p:cNvPr>
          <p:cNvSpPr txBox="1"/>
          <p:nvPr/>
        </p:nvSpPr>
        <p:spPr>
          <a:xfrm>
            <a:off x="7674294" y="1933739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"Simon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Haykin"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8453B96-FFB3-0088-7662-577784B77B8B}"/>
              </a:ext>
            </a:extLst>
          </p:cNvPr>
          <p:cNvSpPr txBox="1"/>
          <p:nvPr/>
        </p:nvSpPr>
        <p:spPr>
          <a:xfrm>
            <a:off x="8393113" y="2292539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696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B2F2070-28A5-9245-37E7-694BD7922DC0}"/>
              </a:ext>
            </a:extLst>
          </p:cNvPr>
          <p:cNvSpPr txBox="1"/>
          <p:nvPr/>
        </p:nvSpPr>
        <p:spPr>
          <a:xfrm>
            <a:off x="5504531" y="150009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43D96A3-4DA7-EBA0-67D5-0EAA4A6FE42A}"/>
              </a:ext>
            </a:extLst>
          </p:cNvPr>
          <p:cNvSpPr txBox="1"/>
          <p:nvPr/>
        </p:nvSpPr>
        <p:spPr>
          <a:xfrm>
            <a:off x="5504531" y="234956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4E8853D-2616-6A17-C418-5DACDB3375AC}"/>
              </a:ext>
            </a:extLst>
          </p:cNvPr>
          <p:cNvSpPr txBox="1"/>
          <p:nvPr/>
        </p:nvSpPr>
        <p:spPr>
          <a:xfrm>
            <a:off x="7313613" y="2652610"/>
            <a:ext cx="1977389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"0-02-352761-</a:t>
            </a:r>
            <a:r>
              <a:rPr sz="1500" spc="-25" dirty="0">
                <a:latin typeface="Courier New"/>
                <a:cs typeface="Courier New"/>
              </a:rPr>
              <a:t>7"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95DE9D5-A7FA-129E-7722-EDC040313239}"/>
              </a:ext>
            </a:extLst>
          </p:cNvPr>
          <p:cNvSpPr/>
          <p:nvPr/>
        </p:nvSpPr>
        <p:spPr>
          <a:xfrm>
            <a:off x="1383996" y="1394891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55"/>
                </a:moveTo>
                <a:lnTo>
                  <a:pt x="3414356" y="299212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3" y="1703063"/>
                </a:lnTo>
                <a:lnTo>
                  <a:pt x="129259" y="1734331"/>
                </a:lnTo>
                <a:lnTo>
                  <a:pt x="168605" y="1760213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3"/>
                </a:lnTo>
                <a:lnTo>
                  <a:pt x="3285097" y="1734331"/>
                </a:lnTo>
                <a:lnTo>
                  <a:pt x="3320853" y="1703063"/>
                </a:lnTo>
                <a:lnTo>
                  <a:pt x="3352120" y="1667307"/>
                </a:lnTo>
                <a:lnTo>
                  <a:pt x="3378002" y="1627961"/>
                </a:lnTo>
                <a:lnTo>
                  <a:pt x="3397601" y="1585922"/>
                </a:lnTo>
                <a:lnTo>
                  <a:pt x="3410018" y="1542087"/>
                </a:lnTo>
                <a:lnTo>
                  <a:pt x="3414356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E21E7F0-F131-2276-7EA1-C56616BC28CC}"/>
              </a:ext>
            </a:extLst>
          </p:cNvPr>
          <p:cNvSpPr txBox="1"/>
          <p:nvPr/>
        </p:nvSpPr>
        <p:spPr>
          <a:xfrm>
            <a:off x="2463483" y="1573656"/>
            <a:ext cx="21551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24F63D2-64EC-8CB9-97F6-AB0BCB0C3D8E}"/>
              </a:ext>
            </a:extLst>
          </p:cNvPr>
          <p:cNvSpPr txBox="1"/>
          <p:nvPr/>
        </p:nvSpPr>
        <p:spPr>
          <a:xfrm>
            <a:off x="3001964" y="1933739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63EBCDAB-3588-E71B-0E24-201965410247}"/>
              </a:ext>
            </a:extLst>
          </p:cNvPr>
          <p:cNvSpPr txBox="1"/>
          <p:nvPr/>
        </p:nvSpPr>
        <p:spPr>
          <a:xfrm>
            <a:off x="3720784" y="2292539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24000B9D-0BF4-4C37-B324-A902449DBCE8}"/>
              </a:ext>
            </a:extLst>
          </p:cNvPr>
          <p:cNvSpPr txBox="1"/>
          <p:nvPr/>
        </p:nvSpPr>
        <p:spPr>
          <a:xfrm>
            <a:off x="1551325" y="150009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BC90482F-40A8-C889-5071-691ABF647B7F}"/>
              </a:ext>
            </a:extLst>
          </p:cNvPr>
          <p:cNvSpPr txBox="1"/>
          <p:nvPr/>
        </p:nvSpPr>
        <p:spPr>
          <a:xfrm>
            <a:off x="1551325" y="234956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99B384AA-C67F-E8BE-FA26-B9A34971E289}"/>
              </a:ext>
            </a:extLst>
          </p:cNvPr>
          <p:cNvSpPr txBox="1"/>
          <p:nvPr/>
        </p:nvSpPr>
        <p:spPr>
          <a:xfrm>
            <a:off x="1551325" y="270838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4698316B-4329-A742-7B49-C689DB8EF472}"/>
              </a:ext>
            </a:extLst>
          </p:cNvPr>
          <p:cNvSpPr txBox="1"/>
          <p:nvPr/>
        </p:nvSpPr>
        <p:spPr>
          <a:xfrm>
            <a:off x="2641283" y="2652610"/>
            <a:ext cx="1977389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EE9B3958-577A-1CEC-676B-362DA9C026C6}"/>
              </a:ext>
            </a:extLst>
          </p:cNvPr>
          <p:cNvSpPr/>
          <p:nvPr/>
        </p:nvSpPr>
        <p:spPr>
          <a:xfrm>
            <a:off x="484824" y="3910341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39E95DBD-DE71-6EC5-6BE5-DCF4A5A2A17A}"/>
              </a:ext>
            </a:extLst>
          </p:cNvPr>
          <p:cNvSpPr/>
          <p:nvPr/>
        </p:nvSpPr>
        <p:spPr>
          <a:xfrm>
            <a:off x="4439604" y="3910341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E4EBBD86-B8C7-B6C5-A474-3F97A8D4FCAA}"/>
              </a:ext>
            </a:extLst>
          </p:cNvPr>
          <p:cNvSpPr txBox="1"/>
          <p:nvPr/>
        </p:nvSpPr>
        <p:spPr>
          <a:xfrm>
            <a:off x="5504531" y="2576522"/>
            <a:ext cx="48196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area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23">
            <a:extLst>
              <a:ext uri="{FF2B5EF4-FFF2-40B4-BE49-F238E27FC236}">
                <a16:creationId xmlns:a16="http://schemas.microsoft.com/office/drawing/2014/main" id="{1EFABBA5-1244-3890-EE49-C8D323A17A50}"/>
              </a:ext>
            </a:extLst>
          </p:cNvPr>
          <p:cNvSpPr txBox="1"/>
          <p:nvPr/>
        </p:nvSpPr>
        <p:spPr>
          <a:xfrm>
            <a:off x="509141" y="3500796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F327C20F-DF50-867E-0C9A-27B711F214DE}"/>
              </a:ext>
            </a:extLst>
          </p:cNvPr>
          <p:cNvSpPr txBox="1"/>
          <p:nvPr/>
        </p:nvSpPr>
        <p:spPr>
          <a:xfrm>
            <a:off x="4497843" y="350079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sb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46" name="object 25">
            <a:extLst>
              <a:ext uri="{FF2B5EF4-FFF2-40B4-BE49-F238E27FC236}">
                <a16:creationId xmlns:a16="http://schemas.microsoft.com/office/drawing/2014/main" id="{62E2BF17-CD7E-9CFD-F5A3-2F34939F3FE7}"/>
              </a:ext>
            </a:extLst>
          </p:cNvPr>
          <p:cNvGrpSpPr/>
          <p:nvPr/>
        </p:nvGrpSpPr>
        <p:grpSpPr>
          <a:xfrm>
            <a:off x="836182" y="4440211"/>
            <a:ext cx="8644255" cy="1816735"/>
            <a:chOff x="1016838" y="4675822"/>
            <a:chExt cx="8644255" cy="1816735"/>
          </a:xfrm>
        </p:grpSpPr>
        <p:sp>
          <p:nvSpPr>
            <p:cNvPr id="47" name="object 26">
              <a:extLst>
                <a:ext uri="{FF2B5EF4-FFF2-40B4-BE49-F238E27FC236}">
                  <a16:creationId xmlns:a16="http://schemas.microsoft.com/office/drawing/2014/main" id="{E3939261-7CA2-EBDF-4EEB-61B14DD7E0A2}"/>
                </a:ext>
              </a:extLst>
            </p:cNvPr>
            <p:cNvSpPr/>
            <p:nvPr/>
          </p:nvSpPr>
          <p:spPr>
            <a:xfrm>
              <a:off x="1025804" y="4684788"/>
              <a:ext cx="8625840" cy="1798320"/>
            </a:xfrm>
            <a:custGeom>
              <a:avLst/>
              <a:gdLst/>
              <a:ahLst/>
              <a:cxnLst/>
              <a:rect l="l" t="t" r="r" b="b"/>
              <a:pathLst>
                <a:path w="8625840" h="1798320">
                  <a:moveTo>
                    <a:pt x="8625293" y="157215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797837"/>
                  </a:lnTo>
                  <a:lnTo>
                    <a:pt x="7547597" y="1797837"/>
                  </a:lnTo>
                  <a:lnTo>
                    <a:pt x="8625293" y="157215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7">
              <a:extLst>
                <a:ext uri="{FF2B5EF4-FFF2-40B4-BE49-F238E27FC236}">
                  <a16:creationId xmlns:a16="http://schemas.microsoft.com/office/drawing/2014/main" id="{2E0C60A9-31DB-E78C-0693-C591B2BDD9E8}"/>
                </a:ext>
              </a:extLst>
            </p:cNvPr>
            <p:cNvSpPr/>
            <p:nvPr/>
          </p:nvSpPr>
          <p:spPr>
            <a:xfrm>
              <a:off x="1016838" y="4675822"/>
              <a:ext cx="8643620" cy="1816100"/>
            </a:xfrm>
            <a:custGeom>
              <a:avLst/>
              <a:gdLst/>
              <a:ahLst/>
              <a:cxnLst/>
              <a:rect l="l" t="t" r="r" b="b"/>
              <a:pathLst>
                <a:path w="8643620" h="1816100">
                  <a:moveTo>
                    <a:pt x="8643226" y="15853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811756"/>
                  </a:lnTo>
                  <a:lnTo>
                    <a:pt x="4013" y="1815769"/>
                  </a:lnTo>
                  <a:lnTo>
                    <a:pt x="8966" y="181576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590291"/>
                  </a:lnTo>
                  <a:lnTo>
                    <a:pt x="8640254" y="1589036"/>
                  </a:lnTo>
                  <a:lnTo>
                    <a:pt x="8643226" y="1585379"/>
                  </a:lnTo>
                  <a:close/>
                </a:path>
                <a:path w="8643620" h="181610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8643620" h="1816100">
                  <a:moveTo>
                    <a:pt x="7555644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69"/>
                  </a:lnTo>
                  <a:lnTo>
                    <a:pt x="7554734" y="1815769"/>
                  </a:lnTo>
                  <a:lnTo>
                    <a:pt x="7554734" y="1798027"/>
                  </a:lnTo>
                  <a:lnTo>
                    <a:pt x="7555644" y="1797837"/>
                  </a:lnTo>
                  <a:close/>
                </a:path>
                <a:path w="8643620" h="1816100">
                  <a:moveTo>
                    <a:pt x="17932" y="1815769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69"/>
                  </a:lnTo>
                  <a:lnTo>
                    <a:pt x="17932" y="1815769"/>
                  </a:lnTo>
                  <a:close/>
                </a:path>
                <a:path w="8643620" h="1816100">
                  <a:moveTo>
                    <a:pt x="7556563" y="1806803"/>
                  </a:moveTo>
                  <a:lnTo>
                    <a:pt x="7556563" y="1797837"/>
                  </a:lnTo>
                  <a:lnTo>
                    <a:pt x="7555644" y="1797837"/>
                  </a:lnTo>
                  <a:lnTo>
                    <a:pt x="7554734" y="1798027"/>
                  </a:lnTo>
                  <a:lnTo>
                    <a:pt x="7556563" y="1806803"/>
                  </a:lnTo>
                  <a:close/>
                </a:path>
                <a:path w="8643620" h="1816100">
                  <a:moveTo>
                    <a:pt x="7556563" y="1815769"/>
                  </a:moveTo>
                  <a:lnTo>
                    <a:pt x="7556563" y="1806803"/>
                  </a:lnTo>
                  <a:lnTo>
                    <a:pt x="7554734" y="1798027"/>
                  </a:lnTo>
                  <a:lnTo>
                    <a:pt x="7554734" y="1815769"/>
                  </a:lnTo>
                  <a:lnTo>
                    <a:pt x="7556563" y="1815769"/>
                  </a:lnTo>
                  <a:close/>
                </a:path>
                <a:path w="8643620" h="1816100">
                  <a:moveTo>
                    <a:pt x="8634260" y="1581124"/>
                  </a:moveTo>
                  <a:lnTo>
                    <a:pt x="8632418" y="1572348"/>
                  </a:lnTo>
                  <a:lnTo>
                    <a:pt x="7555644" y="1797837"/>
                  </a:lnTo>
                  <a:lnTo>
                    <a:pt x="7556563" y="1797837"/>
                  </a:lnTo>
                  <a:lnTo>
                    <a:pt x="7556563" y="1815769"/>
                  </a:lnTo>
                  <a:lnTo>
                    <a:pt x="7558405" y="1815579"/>
                  </a:lnTo>
                  <a:lnTo>
                    <a:pt x="8625281" y="1592172"/>
                  </a:lnTo>
                  <a:lnTo>
                    <a:pt x="8625281" y="1581124"/>
                  </a:lnTo>
                  <a:lnTo>
                    <a:pt x="8634260" y="1581124"/>
                  </a:lnTo>
                  <a:close/>
                </a:path>
                <a:path w="8643620" h="181610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1816100">
                  <a:moveTo>
                    <a:pt x="8634260" y="1581124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573843"/>
                  </a:lnTo>
                  <a:lnTo>
                    <a:pt x="8632418" y="1572348"/>
                  </a:lnTo>
                  <a:lnTo>
                    <a:pt x="8634260" y="1581124"/>
                  </a:lnTo>
                  <a:close/>
                </a:path>
                <a:path w="8643620" h="1816100">
                  <a:moveTo>
                    <a:pt x="8634260" y="1590291"/>
                  </a:moveTo>
                  <a:lnTo>
                    <a:pt x="8634260" y="1581124"/>
                  </a:lnTo>
                  <a:lnTo>
                    <a:pt x="8625281" y="1581124"/>
                  </a:lnTo>
                  <a:lnTo>
                    <a:pt x="8625281" y="1592172"/>
                  </a:lnTo>
                  <a:lnTo>
                    <a:pt x="8634260" y="1590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8">
              <a:extLst>
                <a:ext uri="{FF2B5EF4-FFF2-40B4-BE49-F238E27FC236}">
                  <a16:creationId xmlns:a16="http://schemas.microsoft.com/office/drawing/2014/main" id="{868D306D-1D26-537D-8D60-2AF038A80C0B}"/>
                </a:ext>
              </a:extLst>
            </p:cNvPr>
            <p:cNvSpPr/>
            <p:nvPr/>
          </p:nvSpPr>
          <p:spPr>
            <a:xfrm>
              <a:off x="8573401" y="6256946"/>
              <a:ext cx="1078230" cy="226060"/>
            </a:xfrm>
            <a:custGeom>
              <a:avLst/>
              <a:gdLst/>
              <a:ahLst/>
              <a:cxnLst/>
              <a:rect l="l" t="t" r="r" b="b"/>
              <a:pathLst>
                <a:path w="1078229" h="226060">
                  <a:moveTo>
                    <a:pt x="1077696" y="0"/>
                  </a:moveTo>
                  <a:lnTo>
                    <a:pt x="982893" y="2660"/>
                  </a:lnTo>
                  <a:lnTo>
                    <a:pt x="899743" y="5355"/>
                  </a:lnTo>
                  <a:lnTo>
                    <a:pt x="827030" y="8003"/>
                  </a:lnTo>
                  <a:lnTo>
                    <a:pt x="616263" y="16439"/>
                  </a:lnTo>
                  <a:lnTo>
                    <a:pt x="577519" y="17592"/>
                  </a:lnTo>
                  <a:lnTo>
                    <a:pt x="541925" y="18195"/>
                  </a:lnTo>
                  <a:lnTo>
                    <a:pt x="508266" y="18165"/>
                  </a:lnTo>
                  <a:lnTo>
                    <a:pt x="475328" y="17417"/>
                  </a:lnTo>
                  <a:lnTo>
                    <a:pt x="406754" y="13437"/>
                  </a:lnTo>
                  <a:lnTo>
                    <a:pt x="368689" y="10037"/>
                  </a:lnTo>
                  <a:lnTo>
                    <a:pt x="326486" y="5586"/>
                  </a:lnTo>
                  <a:lnTo>
                    <a:pt x="278930" y="0"/>
                  </a:lnTo>
                  <a:lnTo>
                    <a:pt x="0" y="225678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D1C7F917-A707-1B03-3E95-775954CFC288}"/>
                </a:ext>
              </a:extLst>
            </p:cNvPr>
            <p:cNvSpPr/>
            <p:nvPr/>
          </p:nvSpPr>
          <p:spPr>
            <a:xfrm>
              <a:off x="8563520" y="6247752"/>
              <a:ext cx="1097280" cy="245110"/>
            </a:xfrm>
            <a:custGeom>
              <a:avLst/>
              <a:gdLst/>
              <a:ahLst/>
              <a:cxnLst/>
              <a:rect l="l" t="t" r="r" b="b"/>
              <a:pathLst>
                <a:path w="1097279" h="245110">
                  <a:moveTo>
                    <a:pt x="1087805" y="18315"/>
                  </a:moveTo>
                  <a:lnTo>
                    <a:pt x="1087805" y="18161"/>
                  </a:lnTo>
                  <a:lnTo>
                    <a:pt x="1005048" y="20460"/>
                  </a:lnTo>
                  <a:lnTo>
                    <a:pt x="987325" y="21020"/>
                  </a:lnTo>
                  <a:lnTo>
                    <a:pt x="44405" y="218484"/>
                  </a:lnTo>
                  <a:lnTo>
                    <a:pt x="15532" y="241846"/>
                  </a:lnTo>
                  <a:lnTo>
                    <a:pt x="9893" y="234861"/>
                  </a:lnTo>
                  <a:lnTo>
                    <a:pt x="4241" y="227901"/>
                  </a:lnTo>
                  <a:lnTo>
                    <a:pt x="1016" y="230504"/>
                  </a:lnTo>
                  <a:lnTo>
                    <a:pt x="0" y="234975"/>
                  </a:lnTo>
                  <a:lnTo>
                    <a:pt x="3555" y="242468"/>
                  </a:lnTo>
                  <a:lnTo>
                    <a:pt x="7670" y="244500"/>
                  </a:lnTo>
                  <a:lnTo>
                    <a:pt x="1087805" y="18315"/>
                  </a:lnTo>
                  <a:close/>
                </a:path>
                <a:path w="1097279" h="245110">
                  <a:moveTo>
                    <a:pt x="1097013" y="12750"/>
                  </a:moveTo>
                  <a:lnTo>
                    <a:pt x="1095946" y="3555"/>
                  </a:lnTo>
                  <a:lnTo>
                    <a:pt x="1091971" y="101"/>
                  </a:lnTo>
                  <a:lnTo>
                    <a:pt x="1005048" y="2514"/>
                  </a:lnTo>
                  <a:lnTo>
                    <a:pt x="931501" y="4834"/>
                  </a:lnTo>
                  <a:lnTo>
                    <a:pt x="865927" y="7135"/>
                  </a:lnTo>
                  <a:lnTo>
                    <a:pt x="807556" y="9363"/>
                  </a:lnTo>
                  <a:lnTo>
                    <a:pt x="755621" y="11467"/>
                  </a:lnTo>
                  <a:lnTo>
                    <a:pt x="709355" y="13392"/>
                  </a:lnTo>
                  <a:lnTo>
                    <a:pt x="667989" y="15086"/>
                  </a:lnTo>
                  <a:lnTo>
                    <a:pt x="630755" y="16496"/>
                  </a:lnTo>
                  <a:lnTo>
                    <a:pt x="596886" y="17569"/>
                  </a:lnTo>
                  <a:lnTo>
                    <a:pt x="565613" y="18251"/>
                  </a:lnTo>
                  <a:lnTo>
                    <a:pt x="536168" y="18491"/>
                  </a:lnTo>
                  <a:lnTo>
                    <a:pt x="493121" y="17884"/>
                  </a:lnTo>
                  <a:lnTo>
                    <a:pt x="449717" y="15953"/>
                  </a:lnTo>
                  <a:lnTo>
                    <a:pt x="403210" y="12504"/>
                  </a:lnTo>
                  <a:lnTo>
                    <a:pt x="350854" y="7348"/>
                  </a:lnTo>
                  <a:lnTo>
                    <a:pt x="287489" y="0"/>
                  </a:lnTo>
                  <a:lnTo>
                    <a:pt x="285064" y="685"/>
                  </a:lnTo>
                  <a:lnTo>
                    <a:pt x="4241" y="227901"/>
                  </a:lnTo>
                  <a:lnTo>
                    <a:pt x="8051" y="232612"/>
                  </a:lnTo>
                  <a:lnTo>
                    <a:pt x="8051" y="226098"/>
                  </a:lnTo>
                  <a:lnTo>
                    <a:pt x="44405" y="218484"/>
                  </a:lnTo>
                  <a:lnTo>
                    <a:pt x="287731" y="21613"/>
                  </a:lnTo>
                  <a:lnTo>
                    <a:pt x="287731" y="18097"/>
                  </a:lnTo>
                  <a:lnTo>
                    <a:pt x="288810" y="9194"/>
                  </a:lnTo>
                  <a:lnTo>
                    <a:pt x="294462" y="16167"/>
                  </a:lnTo>
                  <a:lnTo>
                    <a:pt x="294462" y="18877"/>
                  </a:lnTo>
                  <a:lnTo>
                    <a:pt x="348915" y="25183"/>
                  </a:lnTo>
                  <a:lnTo>
                    <a:pt x="401660" y="30378"/>
                  </a:lnTo>
                  <a:lnTo>
                    <a:pt x="448656" y="33862"/>
                  </a:lnTo>
                  <a:lnTo>
                    <a:pt x="492595" y="35817"/>
                  </a:lnTo>
                  <a:lnTo>
                    <a:pt x="536168" y="36423"/>
                  </a:lnTo>
                  <a:lnTo>
                    <a:pt x="565894" y="36184"/>
                  </a:lnTo>
                  <a:lnTo>
                    <a:pt x="631385" y="34426"/>
                  </a:lnTo>
                  <a:lnTo>
                    <a:pt x="710106" y="31320"/>
                  </a:lnTo>
                  <a:lnTo>
                    <a:pt x="756370" y="29394"/>
                  </a:lnTo>
                  <a:lnTo>
                    <a:pt x="808272" y="27290"/>
                  </a:lnTo>
                  <a:lnTo>
                    <a:pt x="866590" y="25062"/>
                  </a:lnTo>
                  <a:lnTo>
                    <a:pt x="932100" y="22762"/>
                  </a:lnTo>
                  <a:lnTo>
                    <a:pt x="987325" y="21020"/>
                  </a:lnTo>
                  <a:lnTo>
                    <a:pt x="1085697" y="419"/>
                  </a:lnTo>
                  <a:lnTo>
                    <a:pt x="1087564" y="9194"/>
                  </a:lnTo>
                  <a:lnTo>
                    <a:pt x="1087805" y="18161"/>
                  </a:lnTo>
                  <a:lnTo>
                    <a:pt x="1087805" y="18315"/>
                  </a:lnTo>
                  <a:lnTo>
                    <a:pt x="1093939" y="17030"/>
                  </a:lnTo>
                  <a:lnTo>
                    <a:pt x="1097013" y="12750"/>
                  </a:lnTo>
                  <a:close/>
                </a:path>
                <a:path w="1097279" h="245110">
                  <a:moveTo>
                    <a:pt x="44405" y="218484"/>
                  </a:moveTo>
                  <a:lnTo>
                    <a:pt x="8051" y="226098"/>
                  </a:lnTo>
                  <a:lnTo>
                    <a:pt x="9880" y="234873"/>
                  </a:lnTo>
                  <a:lnTo>
                    <a:pt x="15532" y="241846"/>
                  </a:lnTo>
                  <a:lnTo>
                    <a:pt x="44405" y="218484"/>
                  </a:lnTo>
                  <a:close/>
                </a:path>
                <a:path w="1097279" h="245110">
                  <a:moveTo>
                    <a:pt x="9880" y="234873"/>
                  </a:moveTo>
                  <a:lnTo>
                    <a:pt x="8051" y="226098"/>
                  </a:lnTo>
                  <a:lnTo>
                    <a:pt x="8051" y="232612"/>
                  </a:lnTo>
                  <a:lnTo>
                    <a:pt x="9880" y="234873"/>
                  </a:lnTo>
                  <a:close/>
                </a:path>
                <a:path w="1097279" h="245110">
                  <a:moveTo>
                    <a:pt x="294462" y="16167"/>
                  </a:moveTo>
                  <a:lnTo>
                    <a:pt x="288810" y="9194"/>
                  </a:lnTo>
                  <a:lnTo>
                    <a:pt x="287731" y="18097"/>
                  </a:lnTo>
                  <a:lnTo>
                    <a:pt x="291532" y="18537"/>
                  </a:lnTo>
                  <a:lnTo>
                    <a:pt x="294462" y="16167"/>
                  </a:lnTo>
                  <a:close/>
                </a:path>
                <a:path w="1097279" h="245110">
                  <a:moveTo>
                    <a:pt x="291532" y="18537"/>
                  </a:moveTo>
                  <a:lnTo>
                    <a:pt x="287731" y="18097"/>
                  </a:lnTo>
                  <a:lnTo>
                    <a:pt x="287731" y="21613"/>
                  </a:lnTo>
                  <a:lnTo>
                    <a:pt x="291532" y="18537"/>
                  </a:lnTo>
                  <a:close/>
                </a:path>
                <a:path w="1097279" h="245110">
                  <a:moveTo>
                    <a:pt x="294462" y="18877"/>
                  </a:moveTo>
                  <a:lnTo>
                    <a:pt x="294462" y="16167"/>
                  </a:lnTo>
                  <a:lnTo>
                    <a:pt x="291532" y="18537"/>
                  </a:lnTo>
                  <a:lnTo>
                    <a:pt x="294462" y="18877"/>
                  </a:lnTo>
                  <a:close/>
                </a:path>
                <a:path w="1097279" h="245110">
                  <a:moveTo>
                    <a:pt x="1087805" y="18161"/>
                  </a:moveTo>
                  <a:lnTo>
                    <a:pt x="1087564" y="9194"/>
                  </a:lnTo>
                  <a:lnTo>
                    <a:pt x="1085723" y="419"/>
                  </a:lnTo>
                  <a:lnTo>
                    <a:pt x="987325" y="21020"/>
                  </a:lnTo>
                  <a:lnTo>
                    <a:pt x="1005580" y="20444"/>
                  </a:lnTo>
                  <a:lnTo>
                    <a:pt x="1087805" y="1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30">
            <a:extLst>
              <a:ext uri="{FF2B5EF4-FFF2-40B4-BE49-F238E27FC236}">
                <a16:creationId xmlns:a16="http://schemas.microsoft.com/office/drawing/2014/main" id="{5F491B3D-758B-1C5A-6F7D-0079CF199007}"/>
              </a:ext>
            </a:extLst>
          </p:cNvPr>
          <p:cNvSpPr txBox="1"/>
          <p:nvPr/>
        </p:nvSpPr>
        <p:spPr>
          <a:xfrm>
            <a:off x="1012484" y="4570875"/>
            <a:ext cx="800417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>
              <a:latin typeface="Courier New"/>
              <a:cs typeface="Courier New"/>
            </a:endParaRPr>
          </a:p>
          <a:p>
            <a:pPr marL="1551305" marR="2525395" indent="-153924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spc="-25" dirty="0">
                <a:latin typeface="Courier New"/>
                <a:cs typeface="Courier New"/>
              </a:rPr>
              <a:t>,696,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"0-02-352761-7"</a:t>
            </a:r>
            <a:r>
              <a:rPr sz="1850" spc="-25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2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52" name="object 31">
            <a:extLst>
              <a:ext uri="{FF2B5EF4-FFF2-40B4-BE49-F238E27FC236}">
                <a16:creationId xmlns:a16="http://schemas.microsoft.com/office/drawing/2014/main" id="{F2CCB594-C614-5E01-76F7-8E4F3D0DAEE0}"/>
              </a:ext>
            </a:extLst>
          </p:cNvPr>
          <p:cNvSpPr txBox="1"/>
          <p:nvPr/>
        </p:nvSpPr>
        <p:spPr>
          <a:xfrm>
            <a:off x="5504531" y="3427267"/>
            <a:ext cx="11664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proceeding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9A464F32-49DE-130F-E394-512D95DF3066}"/>
              </a:ext>
            </a:extLst>
          </p:cNvPr>
          <p:cNvSpPr txBox="1"/>
          <p:nvPr/>
        </p:nvSpPr>
        <p:spPr>
          <a:xfrm>
            <a:off x="6236653" y="3011423"/>
            <a:ext cx="305435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"Artificial</a:t>
            </a:r>
            <a:r>
              <a:rPr sz="1500" spc="-10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Intelligence"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4" name="object 33">
            <a:extLst>
              <a:ext uri="{FF2B5EF4-FFF2-40B4-BE49-F238E27FC236}">
                <a16:creationId xmlns:a16="http://schemas.microsoft.com/office/drawing/2014/main" id="{F6C4C545-15E2-7B5E-6A91-84313127589A}"/>
              </a:ext>
            </a:extLst>
          </p:cNvPr>
          <p:cNvSpPr txBox="1"/>
          <p:nvPr/>
        </p:nvSpPr>
        <p:spPr>
          <a:xfrm>
            <a:off x="8212774" y="3371493"/>
            <a:ext cx="107823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false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BC2E6C7-8FF2-EAF8-0C00-75066C07147C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15666" y="2733198"/>
            <a:ext cx="1608377" cy="728282"/>
          </a:xfrm>
          <a:prstGeom prst="bentConnector3">
            <a:avLst>
              <a:gd name="adj1" fmla="val 99272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35A173E-C79D-D241-8954-267C2FD6D3D0}"/>
              </a:ext>
            </a:extLst>
          </p:cNvPr>
          <p:cNvCxnSpPr/>
          <p:nvPr/>
        </p:nvCxnSpPr>
        <p:spPr bwMode="auto">
          <a:xfrm rot="5400000" flipH="1" flipV="1">
            <a:off x="4581793" y="3335071"/>
            <a:ext cx="971346" cy="539445"/>
          </a:xfrm>
          <a:prstGeom prst="bentConnector3">
            <a:avLst>
              <a:gd name="adj1" fmla="val 99161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14417670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354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Make the Vehicle class as parent for Car and Truck subclasses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Vehicle(double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this.value</a:t>
            </a:r>
            <a:r>
              <a:rPr lang="en-US" sz="1850" dirty="0">
                <a:latin typeface="Courier New"/>
                <a:cs typeface="Courier New"/>
              </a:rPr>
              <a:t> =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Calculate vehicle value (base implementation)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value; // No depreciation by default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43225872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341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Subclass Car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Car extends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Car(double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super(value);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Override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 for cars (80% depreciation)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</a:t>
            </a:r>
            <a:r>
              <a:rPr lang="en-US" sz="1850" dirty="0" err="1">
                <a:latin typeface="Courier New"/>
                <a:cs typeface="Courier New"/>
              </a:rPr>
              <a:t>super.calculateValue</a:t>
            </a:r>
            <a:r>
              <a:rPr lang="en-US" sz="1850" dirty="0">
                <a:latin typeface="Courier New"/>
                <a:cs typeface="Courier New"/>
              </a:rPr>
              <a:t>() * 0.8; // Apply 80% depreciation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Subclass Truck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Truck extends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Truck(double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super(value);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34741367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613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Override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 for trucks (90% depreciation)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</a:t>
            </a:r>
            <a:r>
              <a:rPr lang="en-US" sz="1850" dirty="0" err="1">
                <a:latin typeface="Courier New"/>
                <a:cs typeface="Courier New"/>
              </a:rPr>
              <a:t>super.calculateValue</a:t>
            </a:r>
            <a:r>
              <a:rPr lang="en-US" sz="1850" dirty="0">
                <a:latin typeface="Courier New"/>
                <a:cs typeface="Courier New"/>
              </a:rPr>
              <a:t>() * 0.9; // Apply 90% depreciation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myCar</a:t>
            </a:r>
            <a:r>
              <a:rPr lang="en-US" sz="1850" dirty="0">
                <a:latin typeface="Courier New"/>
                <a:cs typeface="Courier New"/>
              </a:rPr>
              <a:t> = new Car(25000.0);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Truck </a:t>
            </a:r>
            <a:r>
              <a:rPr lang="en-US" sz="1850" dirty="0" err="1">
                <a:latin typeface="Courier New"/>
                <a:cs typeface="Courier New"/>
              </a:rPr>
              <a:t>myTruck</a:t>
            </a:r>
            <a:r>
              <a:rPr lang="en-US" sz="1850" dirty="0">
                <a:latin typeface="Courier New"/>
                <a:cs typeface="Courier New"/>
              </a:rPr>
              <a:t> = new Truck(35000.0);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("Car Value: $" + </a:t>
            </a:r>
            <a:r>
              <a:rPr lang="en-US" sz="1850" dirty="0" err="1">
                <a:latin typeface="Courier New"/>
                <a:cs typeface="Courier New"/>
              </a:rPr>
              <a:t>myCar.calculateValue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("Truck Value: $" + </a:t>
            </a:r>
            <a:r>
              <a:rPr lang="en-US" sz="1850" dirty="0" err="1">
                <a:latin typeface="Courier New"/>
                <a:cs typeface="Courier New"/>
              </a:rPr>
              <a:t>myTruck.calculateValue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6624438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559160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561017"/>
            <a:ext cx="7464002" cy="5057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Rectangle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double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double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h) { height = h;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setWidht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w) { width = w;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...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Square extends Rectangle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h)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(h);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(h);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w)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(w);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(w);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6057749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18813" y="1176196"/>
            <a:ext cx="8661081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abstract class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abstract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Rectangle extends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Rectangle(double height, double width)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this.height</a:t>
            </a:r>
            <a:r>
              <a:rPr lang="en-US" sz="1850" dirty="0">
                <a:latin typeface="Courier New"/>
                <a:cs typeface="Courier New"/>
              </a:rPr>
              <a:t> =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this.width</a:t>
            </a:r>
            <a:r>
              <a:rPr lang="en-US" sz="1850" dirty="0">
                <a:latin typeface="Courier New"/>
                <a:cs typeface="Courier New"/>
              </a:rPr>
              <a:t> =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height *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8714753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14001" y="1433402"/>
            <a:ext cx="9891440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Square extends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Square(double side)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this.side</a:t>
            </a:r>
            <a:r>
              <a:rPr lang="en-US" sz="1850" dirty="0">
                <a:latin typeface="Courier New"/>
                <a:cs typeface="Courier New"/>
              </a:rPr>
              <a:t> =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side *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3920397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14001" y="1433402"/>
            <a:ext cx="8062639" cy="3246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Shape rectangle = new Rectangle(7.0, 5.0);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Shape square = new Square(3.0);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("Rectangle Area: " + </a:t>
            </a:r>
            <a:r>
              <a:rPr lang="en-US" sz="1850" dirty="0" err="1">
                <a:latin typeface="Courier New"/>
                <a:cs typeface="Courier New"/>
              </a:rPr>
              <a:t>rectangle.getArea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("Square Area: " + </a:t>
            </a:r>
            <a:r>
              <a:rPr lang="en-US" sz="1850" dirty="0" err="1">
                <a:latin typeface="Courier New"/>
                <a:cs typeface="Courier New"/>
              </a:rPr>
              <a:t>square.getArea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4406967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Interface Segregation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559160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561017"/>
            <a:ext cx="7464002" cy="4759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interface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drive();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stop();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refuel();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openDoors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Bike implements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// Can be implemented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drive()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stop()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refuel()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// Can not be implemented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openDoors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050785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117600"/>
            <a:ext cx="7959407" cy="405384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64643" y="1402347"/>
            <a:ext cx="7464002" cy="3569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engine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engine.start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2E7364A4-1ACF-8976-EEBB-C1CA4F5ADD5B}"/>
              </a:ext>
            </a:extLst>
          </p:cNvPr>
          <p:cNvGrpSpPr/>
          <p:nvPr/>
        </p:nvGrpSpPr>
        <p:grpSpPr>
          <a:xfrm>
            <a:off x="716940" y="5344160"/>
            <a:ext cx="7959407" cy="1570148"/>
            <a:chOff x="1016838" y="2699219"/>
            <a:chExt cx="8644255" cy="2175510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3AB34FE1-EAFA-4150-D989-5BF84EFCC5FE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367C8CF-71D0-85A3-4C45-73E3F9980B71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32DB8425-6103-DE8A-A53C-2C7D487609FC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8EF5307C-83EE-EB97-3969-97951DC50EE6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B41A3AC1-7B39-D888-62FA-95D8F0F942FF}"/>
              </a:ext>
            </a:extLst>
          </p:cNvPr>
          <p:cNvSpPr txBox="1"/>
          <p:nvPr/>
        </p:nvSpPr>
        <p:spPr>
          <a:xfrm>
            <a:off x="953926" y="5714391"/>
            <a:ext cx="7464002" cy="8919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interface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08470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78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117600"/>
            <a:ext cx="7959407" cy="514096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64643" y="1402347"/>
            <a:ext cx="7464002" cy="4462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engine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engine.start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PetrolEngine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DieselEngine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23300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BFF068-1030-8E55-A5B7-A8262C48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76905"/>
            <a:ext cx="8054022" cy="1707966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48B41-192E-1030-4C95-3F37A175B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E3F9B-6D93-34F1-842C-453A29973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7" y="3643951"/>
            <a:ext cx="7559675" cy="22120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methods can be defined in the subclass to specify the behavior of the objects of this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 message is sent to an object, the method is searched for in the class of the receptor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it is not found then it is searched for higher up in the hierarchy.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67723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290587"/>
            <a:ext cx="8755982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Abstraction for Engine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interface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void start();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Class for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("Petrol engine started.");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Class for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("Diesel engine started.");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8348735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453147"/>
            <a:ext cx="8755982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Car class depends on Engine abstraction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latin typeface="Courier New"/>
                <a:cs typeface="Courier New"/>
              </a:rPr>
              <a:t>engine</a:t>
            </a:r>
            <a:r>
              <a:rPr lang="en-US" sz="1850" dirty="0"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this.engine</a:t>
            </a:r>
            <a:r>
              <a:rPr lang="en-US" sz="1850" dirty="0">
                <a:latin typeface="Courier New"/>
                <a:cs typeface="Courier New"/>
              </a:rPr>
              <a:t>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latin typeface="Courier New"/>
                <a:cs typeface="Courier New"/>
              </a:rPr>
              <a:t>startCar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engine.start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96621239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81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453147"/>
            <a:ext cx="8755982" cy="3569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Engine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 = new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Engine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 = new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petrolCar</a:t>
            </a:r>
            <a:r>
              <a:rPr lang="en-US" sz="1850" dirty="0">
                <a:latin typeface="Courier New"/>
                <a:cs typeface="Courier New"/>
              </a:rPr>
              <a:t> = new Car(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dieselCar</a:t>
            </a:r>
            <a:r>
              <a:rPr lang="en-US" sz="1850" dirty="0">
                <a:latin typeface="Courier New"/>
                <a:cs typeface="Courier New"/>
              </a:rPr>
              <a:t> = new Car(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petrolCar.startCar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dieselCar.startCar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0568592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89DE6-15E3-7EA8-DE1E-4C4FA101F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Read and Write to a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E9DDD-ACEB-157C-6A06-D8EEC8E7C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7E879-236E-1FDE-E95B-7C1562EEE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https://deutschebank.percipio.com/linked-contents/f90b25f6-7c41-41da-8834-f2cc9b238a75/landing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91378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2601F-8E14-9367-C796-5A51C33CFB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Novice</a:t>
            </a:r>
          </a:p>
        </p:txBody>
      </p:sp>
    </p:spTree>
    <p:extLst>
      <p:ext uri="{BB962C8B-B14F-4D97-AF65-F5344CB8AC3E}">
        <p14:creationId xmlns:p14="http://schemas.microsoft.com/office/powerpoint/2010/main" val="1983754509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8056-9AA9-44B4-BC6D-5C91A6D3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801A9-EE30-DD03-AE92-8ED9AC84E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Handle Exception in 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BE3F3-0AE1-093F-9340-D0A58E8BF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36DFA-1460-E683-1739-13D5CB495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69363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08AA-D938-F71C-EB51-47A99A00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5EA6E-D644-22F4-E92E-275C5909D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Threading in Gym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1844-1BE8-0531-A85C-876CEA628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61C68-2157-0DB4-ECC3-C65FB7B65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3407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FDEDE-0E5B-173E-723B-23D6E5BE70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Medieval Serialization Lab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42E1B-0674-A71E-95FD-894E60BC10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5D5A8-DA07-7150-8FA7-C73D7AE97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42549373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(INHERITING METHODS)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8757448E-1901-0F37-2090-F7A100F57F0A}"/>
              </a:ext>
            </a:extLst>
          </p:cNvPr>
          <p:cNvSpPr txBox="1"/>
          <p:nvPr/>
        </p:nvSpPr>
        <p:spPr>
          <a:xfrm>
            <a:off x="6541041" y="1819142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8A0E34C2-3F0D-4C5A-3AB5-548A5CD10B8C}"/>
              </a:ext>
            </a:extLst>
          </p:cNvPr>
          <p:cNvSpPr txBox="1"/>
          <p:nvPr/>
        </p:nvSpPr>
        <p:spPr>
          <a:xfrm>
            <a:off x="6541041" y="3256909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33" name="object 6">
            <a:extLst>
              <a:ext uri="{FF2B5EF4-FFF2-40B4-BE49-F238E27FC236}">
                <a16:creationId xmlns:a16="http://schemas.microsoft.com/office/drawing/2014/main" id="{F8AB998B-780A-0CC8-F3EF-3F32034B7F8A}"/>
              </a:ext>
            </a:extLst>
          </p:cNvPr>
          <p:cNvGrpSpPr/>
          <p:nvPr/>
        </p:nvGrpSpPr>
        <p:grpSpPr>
          <a:xfrm>
            <a:off x="469133" y="4685697"/>
            <a:ext cx="9184005" cy="1636395"/>
            <a:chOff x="836790" y="4675822"/>
            <a:chExt cx="9184005" cy="1636395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2167D641-620F-92A1-89D5-D671AABA2AB8}"/>
                </a:ext>
              </a:extLst>
            </p:cNvPr>
            <p:cNvSpPr/>
            <p:nvPr/>
          </p:nvSpPr>
          <p:spPr>
            <a:xfrm>
              <a:off x="845769" y="4684788"/>
              <a:ext cx="9165590" cy="1617980"/>
            </a:xfrm>
            <a:custGeom>
              <a:avLst/>
              <a:gdLst/>
              <a:ahLst/>
              <a:cxnLst/>
              <a:rect l="l" t="t" r="r" b="b"/>
              <a:pathLst>
                <a:path w="9165590" h="1617979">
                  <a:moveTo>
                    <a:pt x="9165399" y="1414945"/>
                  </a:moveTo>
                  <a:lnTo>
                    <a:pt x="9165399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8019249" y="1617802"/>
                  </a:lnTo>
                  <a:lnTo>
                    <a:pt x="9165399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A467547C-63A5-E3D8-DA1E-F12C7D4F6307}"/>
                </a:ext>
              </a:extLst>
            </p:cNvPr>
            <p:cNvSpPr/>
            <p:nvPr/>
          </p:nvSpPr>
          <p:spPr>
            <a:xfrm>
              <a:off x="836790" y="4675822"/>
              <a:ext cx="9183370" cy="1635760"/>
            </a:xfrm>
            <a:custGeom>
              <a:avLst/>
              <a:gdLst/>
              <a:ahLst/>
              <a:cxnLst/>
              <a:rect l="l" t="t" r="r" b="b"/>
              <a:pathLst>
                <a:path w="9183370" h="1635760">
                  <a:moveTo>
                    <a:pt x="9183344" y="1428267"/>
                  </a:moveTo>
                  <a:lnTo>
                    <a:pt x="9183344" y="4013"/>
                  </a:lnTo>
                  <a:lnTo>
                    <a:pt x="9179331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25" y="1635734"/>
                  </a:lnTo>
                  <a:lnTo>
                    <a:pt x="8978" y="16357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165399" y="17945"/>
                  </a:lnTo>
                  <a:lnTo>
                    <a:pt x="9165399" y="8966"/>
                  </a:lnTo>
                  <a:lnTo>
                    <a:pt x="9174378" y="8966"/>
                  </a:lnTo>
                  <a:lnTo>
                    <a:pt x="9174378" y="1433012"/>
                  </a:lnTo>
                  <a:lnTo>
                    <a:pt x="9180233" y="1431975"/>
                  </a:lnTo>
                  <a:lnTo>
                    <a:pt x="9183344" y="1428267"/>
                  </a:lnTo>
                  <a:close/>
                </a:path>
                <a:path w="9183370" h="1635760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183370" h="1635760">
                  <a:moveTo>
                    <a:pt x="17945" y="161780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1617802"/>
                  </a:lnTo>
                  <a:lnTo>
                    <a:pt x="17945" y="1617802"/>
                  </a:lnTo>
                  <a:close/>
                </a:path>
                <a:path w="9183370" h="1635760">
                  <a:moveTo>
                    <a:pt x="8027384" y="1617802"/>
                  </a:moveTo>
                  <a:lnTo>
                    <a:pt x="8978" y="1617802"/>
                  </a:lnTo>
                  <a:lnTo>
                    <a:pt x="8978" y="1626768"/>
                  </a:lnTo>
                  <a:lnTo>
                    <a:pt x="17945" y="1626768"/>
                  </a:lnTo>
                  <a:lnTo>
                    <a:pt x="17945" y="1635734"/>
                  </a:lnTo>
                  <a:lnTo>
                    <a:pt x="8026666" y="1635734"/>
                  </a:lnTo>
                  <a:lnTo>
                    <a:pt x="8026666" y="1617929"/>
                  </a:lnTo>
                  <a:lnTo>
                    <a:pt x="8027384" y="1617802"/>
                  </a:lnTo>
                  <a:close/>
                </a:path>
                <a:path w="9183370" h="1635760">
                  <a:moveTo>
                    <a:pt x="17945" y="1635734"/>
                  </a:moveTo>
                  <a:lnTo>
                    <a:pt x="17945" y="1626768"/>
                  </a:lnTo>
                  <a:lnTo>
                    <a:pt x="8978" y="1626768"/>
                  </a:lnTo>
                  <a:lnTo>
                    <a:pt x="8978" y="1635734"/>
                  </a:lnTo>
                  <a:lnTo>
                    <a:pt x="17945" y="1635734"/>
                  </a:lnTo>
                  <a:close/>
                </a:path>
                <a:path w="9183370" h="1635760">
                  <a:moveTo>
                    <a:pt x="8028228" y="1626768"/>
                  </a:moveTo>
                  <a:lnTo>
                    <a:pt x="8028228" y="1617802"/>
                  </a:lnTo>
                  <a:lnTo>
                    <a:pt x="8027384" y="1617802"/>
                  </a:lnTo>
                  <a:lnTo>
                    <a:pt x="8026666" y="1617929"/>
                  </a:lnTo>
                  <a:lnTo>
                    <a:pt x="8028228" y="1626768"/>
                  </a:lnTo>
                  <a:close/>
                </a:path>
                <a:path w="9183370" h="1635760">
                  <a:moveTo>
                    <a:pt x="8028228" y="1635734"/>
                  </a:moveTo>
                  <a:lnTo>
                    <a:pt x="8028228" y="1626768"/>
                  </a:lnTo>
                  <a:lnTo>
                    <a:pt x="8026666" y="1617929"/>
                  </a:lnTo>
                  <a:lnTo>
                    <a:pt x="8026666" y="1635734"/>
                  </a:lnTo>
                  <a:lnTo>
                    <a:pt x="8028228" y="1635734"/>
                  </a:lnTo>
                  <a:close/>
                </a:path>
                <a:path w="9183370" h="1635760">
                  <a:moveTo>
                    <a:pt x="9174378" y="1423911"/>
                  </a:moveTo>
                  <a:lnTo>
                    <a:pt x="9172816" y="1415072"/>
                  </a:lnTo>
                  <a:lnTo>
                    <a:pt x="8027384" y="1617802"/>
                  </a:lnTo>
                  <a:lnTo>
                    <a:pt x="8028228" y="1617802"/>
                  </a:lnTo>
                  <a:lnTo>
                    <a:pt x="8028228" y="1635734"/>
                  </a:lnTo>
                  <a:lnTo>
                    <a:pt x="8029790" y="1635594"/>
                  </a:lnTo>
                  <a:lnTo>
                    <a:pt x="9165399" y="1434601"/>
                  </a:lnTo>
                  <a:lnTo>
                    <a:pt x="9165399" y="1423911"/>
                  </a:lnTo>
                  <a:lnTo>
                    <a:pt x="9174378" y="1423911"/>
                  </a:lnTo>
                  <a:close/>
                </a:path>
                <a:path w="9183370" h="1635760">
                  <a:moveTo>
                    <a:pt x="9174378" y="17945"/>
                  </a:moveTo>
                  <a:lnTo>
                    <a:pt x="9174378" y="8966"/>
                  </a:lnTo>
                  <a:lnTo>
                    <a:pt x="9165399" y="8966"/>
                  </a:lnTo>
                  <a:lnTo>
                    <a:pt x="9165399" y="17945"/>
                  </a:lnTo>
                  <a:lnTo>
                    <a:pt x="9174378" y="17945"/>
                  </a:lnTo>
                  <a:close/>
                </a:path>
                <a:path w="9183370" h="1635760">
                  <a:moveTo>
                    <a:pt x="9174378" y="1423911"/>
                  </a:moveTo>
                  <a:lnTo>
                    <a:pt x="9174378" y="17945"/>
                  </a:lnTo>
                  <a:lnTo>
                    <a:pt x="9165399" y="17945"/>
                  </a:lnTo>
                  <a:lnTo>
                    <a:pt x="9165399" y="1416384"/>
                  </a:lnTo>
                  <a:lnTo>
                    <a:pt x="9172816" y="1415072"/>
                  </a:lnTo>
                  <a:lnTo>
                    <a:pt x="9174378" y="1423911"/>
                  </a:lnTo>
                  <a:close/>
                </a:path>
                <a:path w="9183370" h="1635760">
                  <a:moveTo>
                    <a:pt x="9174378" y="1433012"/>
                  </a:moveTo>
                  <a:lnTo>
                    <a:pt x="9174378" y="1423911"/>
                  </a:lnTo>
                  <a:lnTo>
                    <a:pt x="9165399" y="1423911"/>
                  </a:lnTo>
                  <a:lnTo>
                    <a:pt x="9165399" y="1434601"/>
                  </a:lnTo>
                  <a:lnTo>
                    <a:pt x="9174378" y="1433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76F8AC3D-1DD1-F93A-9363-4CDBF30F1884}"/>
                </a:ext>
              </a:extLst>
            </p:cNvPr>
            <p:cNvSpPr/>
            <p:nvPr/>
          </p:nvSpPr>
          <p:spPr>
            <a:xfrm>
              <a:off x="8865018" y="6099733"/>
              <a:ext cx="1146175" cy="203200"/>
            </a:xfrm>
            <a:custGeom>
              <a:avLst/>
              <a:gdLst/>
              <a:ahLst/>
              <a:cxnLst/>
              <a:rect l="l" t="t" r="r" b="b"/>
              <a:pathLst>
                <a:path w="1146175" h="203200">
                  <a:moveTo>
                    <a:pt x="1146149" y="0"/>
                  </a:moveTo>
                  <a:lnTo>
                    <a:pt x="1050893" y="2266"/>
                  </a:lnTo>
                  <a:lnTo>
                    <a:pt x="892408" y="6794"/>
                  </a:lnTo>
                  <a:lnTo>
                    <a:pt x="718627" y="12669"/>
                  </a:lnTo>
                  <a:lnTo>
                    <a:pt x="632868" y="15271"/>
                  </a:lnTo>
                  <a:lnTo>
                    <a:pt x="595793" y="15995"/>
                  </a:lnTo>
                  <a:lnTo>
                    <a:pt x="561156" y="16256"/>
                  </a:lnTo>
                  <a:lnTo>
                    <a:pt x="527881" y="15991"/>
                  </a:lnTo>
                  <a:lnTo>
                    <a:pt x="461121" y="13646"/>
                  </a:lnTo>
                  <a:lnTo>
                    <a:pt x="386917" y="8476"/>
                  </a:lnTo>
                  <a:lnTo>
                    <a:pt x="344336" y="4681"/>
                  </a:lnTo>
                  <a:lnTo>
                    <a:pt x="296672" y="0"/>
                  </a:lnTo>
                  <a:lnTo>
                    <a:pt x="0" y="202857"/>
                  </a:lnTo>
                  <a:lnTo>
                    <a:pt x="114614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14D4D38-D6F4-444F-7628-757F3B9BBF7A}"/>
                </a:ext>
              </a:extLst>
            </p:cNvPr>
            <p:cNvSpPr/>
            <p:nvPr/>
          </p:nvSpPr>
          <p:spPr>
            <a:xfrm>
              <a:off x="8855113" y="6090589"/>
              <a:ext cx="1165860" cy="221615"/>
            </a:xfrm>
            <a:custGeom>
              <a:avLst/>
              <a:gdLst/>
              <a:ahLst/>
              <a:cxnLst/>
              <a:rect l="l" t="t" r="r" b="b"/>
              <a:pathLst>
                <a:path w="1165859" h="221614">
                  <a:moveTo>
                    <a:pt x="1156246" y="18216"/>
                  </a:moveTo>
                  <a:lnTo>
                    <a:pt x="1075542" y="20010"/>
                  </a:lnTo>
                  <a:lnTo>
                    <a:pt x="1037480" y="21012"/>
                  </a:lnTo>
                  <a:lnTo>
                    <a:pt x="49318" y="195909"/>
                  </a:lnTo>
                  <a:lnTo>
                    <a:pt x="14973" y="219392"/>
                  </a:lnTo>
                  <a:lnTo>
                    <a:pt x="9905" y="211988"/>
                  </a:lnTo>
                  <a:lnTo>
                    <a:pt x="4838" y="204597"/>
                  </a:lnTo>
                  <a:lnTo>
                    <a:pt x="1346" y="206984"/>
                  </a:lnTo>
                  <a:lnTo>
                    <a:pt x="0" y="211480"/>
                  </a:lnTo>
                  <a:lnTo>
                    <a:pt x="3200" y="219303"/>
                  </a:lnTo>
                  <a:lnTo>
                    <a:pt x="7302" y="221564"/>
                  </a:lnTo>
                  <a:lnTo>
                    <a:pt x="1156246" y="18216"/>
                  </a:lnTo>
                  <a:close/>
                </a:path>
                <a:path w="1165859" h="221614">
                  <a:moveTo>
                    <a:pt x="1165440" y="12915"/>
                  </a:moveTo>
                  <a:lnTo>
                    <a:pt x="1164513" y="3594"/>
                  </a:lnTo>
                  <a:lnTo>
                    <a:pt x="1160538" y="63"/>
                  </a:lnTo>
                  <a:lnTo>
                    <a:pt x="1075542" y="2066"/>
                  </a:lnTo>
                  <a:lnTo>
                    <a:pt x="1003039" y="3974"/>
                  </a:lnTo>
                  <a:lnTo>
                    <a:pt x="937720" y="5868"/>
                  </a:lnTo>
                  <a:lnTo>
                    <a:pt x="878964" y="7711"/>
                  </a:lnTo>
                  <a:lnTo>
                    <a:pt x="826149" y="9468"/>
                  </a:lnTo>
                  <a:lnTo>
                    <a:pt x="735856" y="12587"/>
                  </a:lnTo>
                  <a:lnTo>
                    <a:pt x="697134" y="13878"/>
                  </a:lnTo>
                  <a:lnTo>
                    <a:pt x="661867" y="14943"/>
                  </a:lnTo>
                  <a:lnTo>
                    <a:pt x="629432" y="15748"/>
                  </a:lnTo>
                  <a:lnTo>
                    <a:pt x="599208" y="16256"/>
                  </a:lnTo>
                  <a:lnTo>
                    <a:pt x="570572" y="16433"/>
                  </a:lnTo>
                  <a:lnTo>
                    <a:pt x="524016" y="15875"/>
                  </a:lnTo>
                  <a:lnTo>
                    <a:pt x="478041" y="14168"/>
                  </a:lnTo>
                  <a:lnTo>
                    <a:pt x="428379" y="11094"/>
                  </a:lnTo>
                  <a:lnTo>
                    <a:pt x="372513" y="6500"/>
                  </a:lnTo>
                  <a:lnTo>
                    <a:pt x="305396" y="0"/>
                  </a:lnTo>
                  <a:lnTo>
                    <a:pt x="303263" y="546"/>
                  </a:lnTo>
                  <a:lnTo>
                    <a:pt x="4838" y="204597"/>
                  </a:lnTo>
                  <a:lnTo>
                    <a:pt x="8343" y="209718"/>
                  </a:lnTo>
                  <a:lnTo>
                    <a:pt x="8343" y="203161"/>
                  </a:lnTo>
                  <a:lnTo>
                    <a:pt x="49318" y="195909"/>
                  </a:lnTo>
                  <a:lnTo>
                    <a:pt x="305676" y="20629"/>
                  </a:lnTo>
                  <a:lnTo>
                    <a:pt x="305676" y="18059"/>
                  </a:lnTo>
                  <a:lnTo>
                    <a:pt x="306577" y="9143"/>
                  </a:lnTo>
                  <a:lnTo>
                    <a:pt x="311645" y="16548"/>
                  </a:lnTo>
                  <a:lnTo>
                    <a:pt x="311645" y="18636"/>
                  </a:lnTo>
                  <a:lnTo>
                    <a:pt x="370892" y="24363"/>
                  </a:lnTo>
                  <a:lnTo>
                    <a:pt x="427083" y="28984"/>
                  </a:lnTo>
                  <a:lnTo>
                    <a:pt x="477155" y="32082"/>
                  </a:lnTo>
                  <a:lnTo>
                    <a:pt x="524455" y="33827"/>
                  </a:lnTo>
                  <a:lnTo>
                    <a:pt x="570572" y="34366"/>
                  </a:lnTo>
                  <a:lnTo>
                    <a:pt x="599424" y="34188"/>
                  </a:lnTo>
                  <a:lnTo>
                    <a:pt x="662364" y="32876"/>
                  </a:lnTo>
                  <a:lnTo>
                    <a:pt x="736470" y="30520"/>
                  </a:lnTo>
                  <a:lnTo>
                    <a:pt x="826762" y="27401"/>
                  </a:lnTo>
                  <a:lnTo>
                    <a:pt x="879546" y="25643"/>
                  </a:lnTo>
                  <a:lnTo>
                    <a:pt x="938259" y="23800"/>
                  </a:lnTo>
                  <a:lnTo>
                    <a:pt x="1003529" y="21907"/>
                  </a:lnTo>
                  <a:lnTo>
                    <a:pt x="1037480" y="21012"/>
                  </a:lnTo>
                  <a:lnTo>
                    <a:pt x="1154480" y="304"/>
                  </a:lnTo>
                  <a:lnTo>
                    <a:pt x="1156042" y="9143"/>
                  </a:lnTo>
                  <a:lnTo>
                    <a:pt x="1156246" y="18110"/>
                  </a:lnTo>
                  <a:lnTo>
                    <a:pt x="1162227" y="17157"/>
                  </a:lnTo>
                  <a:lnTo>
                    <a:pt x="1165440" y="12915"/>
                  </a:lnTo>
                  <a:close/>
                </a:path>
                <a:path w="1165859" h="221614">
                  <a:moveTo>
                    <a:pt x="49318" y="195909"/>
                  </a:moveTo>
                  <a:lnTo>
                    <a:pt x="8343" y="203161"/>
                  </a:lnTo>
                  <a:lnTo>
                    <a:pt x="9905" y="212001"/>
                  </a:lnTo>
                  <a:lnTo>
                    <a:pt x="14973" y="219392"/>
                  </a:lnTo>
                  <a:lnTo>
                    <a:pt x="49318" y="195909"/>
                  </a:lnTo>
                  <a:close/>
                </a:path>
                <a:path w="1165859" h="221614">
                  <a:moveTo>
                    <a:pt x="9905" y="212001"/>
                  </a:moveTo>
                  <a:lnTo>
                    <a:pt x="8343" y="203161"/>
                  </a:lnTo>
                  <a:lnTo>
                    <a:pt x="8343" y="209718"/>
                  </a:lnTo>
                  <a:lnTo>
                    <a:pt x="9905" y="212001"/>
                  </a:lnTo>
                  <a:close/>
                </a:path>
                <a:path w="1165859" h="221614">
                  <a:moveTo>
                    <a:pt x="311645" y="16548"/>
                  </a:moveTo>
                  <a:lnTo>
                    <a:pt x="306577" y="9143"/>
                  </a:lnTo>
                  <a:lnTo>
                    <a:pt x="305676" y="18059"/>
                  </a:lnTo>
                  <a:lnTo>
                    <a:pt x="308969" y="18377"/>
                  </a:lnTo>
                  <a:lnTo>
                    <a:pt x="311645" y="16548"/>
                  </a:lnTo>
                  <a:close/>
                </a:path>
                <a:path w="1165859" h="221614">
                  <a:moveTo>
                    <a:pt x="308969" y="18377"/>
                  </a:moveTo>
                  <a:lnTo>
                    <a:pt x="305676" y="18059"/>
                  </a:lnTo>
                  <a:lnTo>
                    <a:pt x="305676" y="20629"/>
                  </a:lnTo>
                  <a:lnTo>
                    <a:pt x="308969" y="18377"/>
                  </a:lnTo>
                  <a:close/>
                </a:path>
                <a:path w="1165859" h="221614">
                  <a:moveTo>
                    <a:pt x="311645" y="18636"/>
                  </a:moveTo>
                  <a:lnTo>
                    <a:pt x="311645" y="16548"/>
                  </a:lnTo>
                  <a:lnTo>
                    <a:pt x="308969" y="18377"/>
                  </a:lnTo>
                  <a:lnTo>
                    <a:pt x="311645" y="18636"/>
                  </a:lnTo>
                  <a:close/>
                </a:path>
                <a:path w="1165859" h="221614">
                  <a:moveTo>
                    <a:pt x="1156246" y="18110"/>
                  </a:moveTo>
                  <a:lnTo>
                    <a:pt x="1156042" y="9143"/>
                  </a:lnTo>
                  <a:lnTo>
                    <a:pt x="1154480" y="304"/>
                  </a:lnTo>
                  <a:lnTo>
                    <a:pt x="1037480" y="21012"/>
                  </a:lnTo>
                  <a:lnTo>
                    <a:pt x="1075982" y="19998"/>
                  </a:lnTo>
                  <a:lnTo>
                    <a:pt x="1156246" y="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9856F982-DD81-5AD9-8FEF-7F019451E332}"/>
              </a:ext>
            </a:extLst>
          </p:cNvPr>
          <p:cNvSpPr txBox="1"/>
          <p:nvPr/>
        </p:nvSpPr>
        <p:spPr>
          <a:xfrm>
            <a:off x="626427" y="4816361"/>
            <a:ext cx="8703945" cy="1923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25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sb;</a:t>
            </a:r>
            <a:endParaRPr sz="1850">
              <a:latin typeface="Courier New"/>
              <a:cs typeface="Courier New"/>
            </a:endParaRPr>
          </a:p>
          <a:p>
            <a:pPr marL="1692275" marR="5080" indent="-168021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696,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"0-02-352761-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7"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10" dirty="0">
                <a:latin typeface="Courier New"/>
                <a:cs typeface="Courier New"/>
              </a:rPr>
              <a:t>System.out.println(sb.getInitials());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850">
              <a:latin typeface="Courier New"/>
              <a:cs typeface="Courier New"/>
            </a:endParaRPr>
          </a:p>
          <a:p>
            <a:pPr marL="31115">
              <a:lnSpc>
                <a:spcPct val="100000"/>
              </a:lnSpc>
            </a:pPr>
            <a:r>
              <a:rPr sz="1850" spc="-20" dirty="0">
                <a:latin typeface="Courier New"/>
                <a:cs typeface="Courier New"/>
              </a:rPr>
              <a:t>S.H.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2F6AD3B4-943F-D26C-2D8A-AEE15E0A76DE}"/>
              </a:ext>
            </a:extLst>
          </p:cNvPr>
          <p:cNvSpPr/>
          <p:nvPr/>
        </p:nvSpPr>
        <p:spPr>
          <a:xfrm>
            <a:off x="1557066" y="1640377"/>
            <a:ext cx="4133850" cy="2695575"/>
          </a:xfrm>
          <a:custGeom>
            <a:avLst/>
            <a:gdLst/>
            <a:ahLst/>
            <a:cxnLst/>
            <a:rect l="l" t="t" r="r" b="b"/>
            <a:pathLst>
              <a:path w="4133850" h="2695575">
                <a:moveTo>
                  <a:pt x="4133240" y="2245398"/>
                </a:moveTo>
                <a:lnTo>
                  <a:pt x="4133240" y="448830"/>
                </a:lnTo>
                <a:lnTo>
                  <a:pt x="4130298" y="404013"/>
                </a:lnTo>
                <a:lnTo>
                  <a:pt x="4121742" y="359594"/>
                </a:lnTo>
                <a:lnTo>
                  <a:pt x="4107974" y="315974"/>
                </a:lnTo>
                <a:lnTo>
                  <a:pt x="4089399" y="273551"/>
                </a:lnTo>
                <a:lnTo>
                  <a:pt x="4066419" y="232724"/>
                </a:lnTo>
                <a:lnTo>
                  <a:pt x="4039439" y="193892"/>
                </a:lnTo>
                <a:lnTo>
                  <a:pt x="4008861" y="157453"/>
                </a:lnTo>
                <a:lnTo>
                  <a:pt x="3975089" y="123808"/>
                </a:lnTo>
                <a:lnTo>
                  <a:pt x="3938528" y="93354"/>
                </a:lnTo>
                <a:lnTo>
                  <a:pt x="3899579" y="66492"/>
                </a:lnTo>
                <a:lnTo>
                  <a:pt x="3858646" y="43618"/>
                </a:lnTo>
                <a:lnTo>
                  <a:pt x="3816134" y="25133"/>
                </a:lnTo>
                <a:lnTo>
                  <a:pt x="3772445" y="11436"/>
                </a:lnTo>
                <a:lnTo>
                  <a:pt x="3727983" y="2925"/>
                </a:lnTo>
                <a:lnTo>
                  <a:pt x="3683152" y="0"/>
                </a:lnTo>
                <a:lnTo>
                  <a:pt x="448818" y="0"/>
                </a:lnTo>
                <a:lnTo>
                  <a:pt x="404002" y="2925"/>
                </a:lnTo>
                <a:lnTo>
                  <a:pt x="359586" y="11436"/>
                </a:lnTo>
                <a:lnTo>
                  <a:pt x="315967" y="25133"/>
                </a:lnTo>
                <a:lnTo>
                  <a:pt x="273546" y="43618"/>
                </a:lnTo>
                <a:lnTo>
                  <a:pt x="232720" y="66492"/>
                </a:lnTo>
                <a:lnTo>
                  <a:pt x="193889" y="93354"/>
                </a:lnTo>
                <a:lnTo>
                  <a:pt x="157452" y="123808"/>
                </a:lnTo>
                <a:lnTo>
                  <a:pt x="123807" y="157453"/>
                </a:lnTo>
                <a:lnTo>
                  <a:pt x="93354" y="193892"/>
                </a:lnTo>
                <a:lnTo>
                  <a:pt x="66491" y="232724"/>
                </a:lnTo>
                <a:lnTo>
                  <a:pt x="43618" y="273551"/>
                </a:lnTo>
                <a:lnTo>
                  <a:pt x="25133" y="315974"/>
                </a:lnTo>
                <a:lnTo>
                  <a:pt x="11436" y="359594"/>
                </a:lnTo>
                <a:lnTo>
                  <a:pt x="2925" y="404013"/>
                </a:lnTo>
                <a:lnTo>
                  <a:pt x="0" y="448830"/>
                </a:lnTo>
                <a:lnTo>
                  <a:pt x="0" y="2245398"/>
                </a:lnTo>
                <a:lnTo>
                  <a:pt x="2925" y="2290229"/>
                </a:lnTo>
                <a:lnTo>
                  <a:pt x="11436" y="2334691"/>
                </a:lnTo>
                <a:lnTo>
                  <a:pt x="25133" y="2378380"/>
                </a:lnTo>
                <a:lnTo>
                  <a:pt x="43618" y="2420892"/>
                </a:lnTo>
                <a:lnTo>
                  <a:pt x="66491" y="2461824"/>
                </a:lnTo>
                <a:lnTo>
                  <a:pt x="93354" y="2500773"/>
                </a:lnTo>
                <a:lnTo>
                  <a:pt x="123807" y="2537335"/>
                </a:lnTo>
                <a:lnTo>
                  <a:pt x="157452" y="2571107"/>
                </a:lnTo>
                <a:lnTo>
                  <a:pt x="193889" y="2601684"/>
                </a:lnTo>
                <a:lnTo>
                  <a:pt x="232720" y="2628665"/>
                </a:lnTo>
                <a:lnTo>
                  <a:pt x="273546" y="2651644"/>
                </a:lnTo>
                <a:lnTo>
                  <a:pt x="315967" y="2670220"/>
                </a:lnTo>
                <a:lnTo>
                  <a:pt x="359586" y="2683987"/>
                </a:lnTo>
                <a:lnTo>
                  <a:pt x="404002" y="2692544"/>
                </a:lnTo>
                <a:lnTo>
                  <a:pt x="448818" y="2695486"/>
                </a:lnTo>
                <a:lnTo>
                  <a:pt x="3683152" y="2695486"/>
                </a:lnTo>
                <a:lnTo>
                  <a:pt x="3727983" y="2692544"/>
                </a:lnTo>
                <a:lnTo>
                  <a:pt x="3772445" y="2683987"/>
                </a:lnTo>
                <a:lnTo>
                  <a:pt x="3816134" y="2670220"/>
                </a:lnTo>
                <a:lnTo>
                  <a:pt x="3858646" y="2651644"/>
                </a:lnTo>
                <a:lnTo>
                  <a:pt x="3899579" y="2628665"/>
                </a:lnTo>
                <a:lnTo>
                  <a:pt x="3938528" y="2601684"/>
                </a:lnTo>
                <a:lnTo>
                  <a:pt x="3975089" y="2571107"/>
                </a:lnTo>
                <a:lnTo>
                  <a:pt x="4008861" y="2537335"/>
                </a:lnTo>
                <a:lnTo>
                  <a:pt x="4039439" y="2500773"/>
                </a:lnTo>
                <a:lnTo>
                  <a:pt x="4066419" y="2461824"/>
                </a:lnTo>
                <a:lnTo>
                  <a:pt x="4089399" y="2420892"/>
                </a:lnTo>
                <a:lnTo>
                  <a:pt x="4107974" y="2378380"/>
                </a:lnTo>
                <a:lnTo>
                  <a:pt x="4121742" y="2334691"/>
                </a:lnTo>
                <a:lnTo>
                  <a:pt x="4130298" y="2290229"/>
                </a:lnTo>
                <a:lnTo>
                  <a:pt x="4133240" y="224539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3">
            <a:extLst>
              <a:ext uri="{FF2B5EF4-FFF2-40B4-BE49-F238E27FC236}">
                <a16:creationId xmlns:a16="http://schemas.microsoft.com/office/drawing/2014/main" id="{F8716905-A6F8-F8A3-4BE7-B88EE2250CAD}"/>
              </a:ext>
            </a:extLst>
          </p:cNvPr>
          <p:cNvSpPr txBox="1"/>
          <p:nvPr/>
        </p:nvSpPr>
        <p:spPr>
          <a:xfrm>
            <a:off x="2994033" y="1819142"/>
            <a:ext cx="251587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"Neural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Networks"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FB2FE6ED-9EC1-A757-CAD4-7EAA0E1D85B5}"/>
              </a:ext>
            </a:extLst>
          </p:cNvPr>
          <p:cNvSpPr txBox="1"/>
          <p:nvPr/>
        </p:nvSpPr>
        <p:spPr>
          <a:xfrm>
            <a:off x="3891922" y="2179225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"Simon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Haykin"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7B3E9A54-188D-6B44-CDCE-3FDEAF261F70}"/>
              </a:ext>
            </a:extLst>
          </p:cNvPr>
          <p:cNvSpPr txBox="1"/>
          <p:nvPr/>
        </p:nvSpPr>
        <p:spPr>
          <a:xfrm>
            <a:off x="4610743" y="2538025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696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B47D7529-DD64-79FC-DAE3-5CC58E71FE0C}"/>
              </a:ext>
            </a:extLst>
          </p:cNvPr>
          <p:cNvSpPr txBox="1"/>
          <p:nvPr/>
        </p:nvSpPr>
        <p:spPr>
          <a:xfrm>
            <a:off x="1723130" y="1745577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1870DDB1-A3F4-2A9D-C603-14CDEFC993A1}"/>
              </a:ext>
            </a:extLst>
          </p:cNvPr>
          <p:cNvSpPr txBox="1"/>
          <p:nvPr/>
        </p:nvSpPr>
        <p:spPr>
          <a:xfrm>
            <a:off x="1723130" y="2595054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18">
            <a:extLst>
              <a:ext uri="{FF2B5EF4-FFF2-40B4-BE49-F238E27FC236}">
                <a16:creationId xmlns:a16="http://schemas.microsoft.com/office/drawing/2014/main" id="{5EBBE15A-B500-C144-5279-523E8146A19F}"/>
              </a:ext>
            </a:extLst>
          </p:cNvPr>
          <p:cNvSpPr txBox="1"/>
          <p:nvPr/>
        </p:nvSpPr>
        <p:spPr>
          <a:xfrm>
            <a:off x="3533783" y="2898096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"0-02-352761-</a:t>
            </a:r>
            <a:r>
              <a:rPr sz="1500" spc="-25" dirty="0">
                <a:latin typeface="Courier New"/>
                <a:cs typeface="Courier New"/>
              </a:rPr>
              <a:t>7"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6" name="object 19">
            <a:extLst>
              <a:ext uri="{FF2B5EF4-FFF2-40B4-BE49-F238E27FC236}">
                <a16:creationId xmlns:a16="http://schemas.microsoft.com/office/drawing/2014/main" id="{EC3B8D69-12D5-9818-6BE7-2F56F5578041}"/>
              </a:ext>
            </a:extLst>
          </p:cNvPr>
          <p:cNvSpPr/>
          <p:nvPr/>
        </p:nvSpPr>
        <p:spPr>
          <a:xfrm>
            <a:off x="658503" y="4155827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40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22B13D35-DBAB-7832-214B-C823A2D407B3}"/>
              </a:ext>
            </a:extLst>
          </p:cNvPr>
          <p:cNvSpPr txBox="1"/>
          <p:nvPr/>
        </p:nvSpPr>
        <p:spPr>
          <a:xfrm>
            <a:off x="1723130" y="2822003"/>
            <a:ext cx="48196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area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9" name="object 22">
            <a:extLst>
              <a:ext uri="{FF2B5EF4-FFF2-40B4-BE49-F238E27FC236}">
                <a16:creationId xmlns:a16="http://schemas.microsoft.com/office/drawing/2014/main" id="{5BAE2CAB-F85B-20C6-1CA9-4DF54F95E045}"/>
              </a:ext>
            </a:extLst>
          </p:cNvPr>
          <p:cNvSpPr txBox="1"/>
          <p:nvPr/>
        </p:nvSpPr>
        <p:spPr>
          <a:xfrm>
            <a:off x="717714" y="3746282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sb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5F8AD6D1-0A25-598A-EA39-8B68528485E5}"/>
              </a:ext>
            </a:extLst>
          </p:cNvPr>
          <p:cNvSpPr txBox="1"/>
          <p:nvPr/>
        </p:nvSpPr>
        <p:spPr>
          <a:xfrm>
            <a:off x="1723138" y="3672758"/>
            <a:ext cx="11664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proceeding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90E4A7FC-8AD7-3425-0697-D1B05A22BB77}"/>
              </a:ext>
            </a:extLst>
          </p:cNvPr>
          <p:cNvSpPr txBox="1"/>
          <p:nvPr/>
        </p:nvSpPr>
        <p:spPr>
          <a:xfrm>
            <a:off x="2454282" y="3256909"/>
            <a:ext cx="30556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"Artificial</a:t>
            </a:r>
            <a:r>
              <a:rPr sz="1500" spc="-10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Intelligence"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C361F145-2EEF-DA42-4490-0C4BF61BFCC4}"/>
              </a:ext>
            </a:extLst>
          </p:cNvPr>
          <p:cNvSpPr txBox="1"/>
          <p:nvPr/>
        </p:nvSpPr>
        <p:spPr>
          <a:xfrm>
            <a:off x="4431672" y="3616979"/>
            <a:ext cx="107823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false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4BBC3614-000C-6465-5ECC-2344D5B079F4}"/>
              </a:ext>
            </a:extLst>
          </p:cNvPr>
          <p:cNvSpPr txBox="1"/>
          <p:nvPr/>
        </p:nvSpPr>
        <p:spPr>
          <a:xfrm>
            <a:off x="7966104" y="2668590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getInitials()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E1CAA0-7128-D5B7-6C18-AF1AE9481C67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7530054" y="2539867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94ACD15-8E3A-49F1-B966-C6F447600E34}"/>
              </a:ext>
            </a:extLst>
          </p:cNvPr>
          <p:cNvCxnSpPr/>
          <p:nvPr/>
        </p:nvCxnSpPr>
        <p:spPr bwMode="auto">
          <a:xfrm rot="5400000" flipH="1" flipV="1">
            <a:off x="529880" y="3308767"/>
            <a:ext cx="1513949" cy="540423"/>
          </a:xfrm>
          <a:prstGeom prst="bentConnector3">
            <a:avLst>
              <a:gd name="adj1" fmla="val 100332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5254992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985</TotalTime>
  <Words>6695</Words>
  <Application>Microsoft Office PowerPoint</Application>
  <PresentationFormat>Custom</PresentationFormat>
  <Paragraphs>1181</Paragraphs>
  <Slides>87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Courier New</vt:lpstr>
      <vt:lpstr>ＭＳ Ｐゴシック</vt:lpstr>
      <vt:lpstr>Calibri</vt:lpstr>
      <vt:lpstr>Cascadia Code</vt:lpstr>
      <vt:lpstr>Deutsche Bank Display</vt:lpstr>
      <vt:lpstr>Times New Roman</vt:lpstr>
      <vt:lpstr>Lucida Sans Unicode</vt:lpstr>
      <vt:lpstr>Deutsche Bank Text</vt:lpstr>
      <vt:lpstr>Verdana</vt:lpstr>
      <vt:lpstr>Arial</vt:lpstr>
      <vt:lpstr>Monotype Sorts</vt:lpstr>
      <vt:lpstr>Wingdings</vt:lpstr>
      <vt:lpstr>Deutsche Bank title master 2024 05</vt:lpstr>
      <vt:lpstr>Deutsche Bank content master 2024 05</vt:lpstr>
      <vt:lpstr>Document</vt:lpstr>
      <vt:lpstr>PowerPoint Presentation</vt:lpstr>
      <vt:lpstr>FOUR PILLARS OF OBJECT ORIENTED PROGRAMMING</vt:lpstr>
      <vt:lpstr>INHERITENCE</vt:lpstr>
      <vt:lpstr>INHERITANCE</vt:lpstr>
      <vt:lpstr>INHERITANCE (HIERARCHY)</vt:lpstr>
      <vt:lpstr>INHERITANCE (CONSTRUCTORS)</vt:lpstr>
      <vt:lpstr>INHERITANCE (CONSTRUCTORS)</vt:lpstr>
      <vt:lpstr>PowerPoint Presentation</vt:lpstr>
      <vt:lpstr>INHERITANCE (INHERITING METHODS)</vt:lpstr>
      <vt:lpstr>INHERITANCE (OVERRIDING METHODS)</vt:lpstr>
      <vt:lpstr>INHERITANCE (OVERRIDING METHODS)</vt:lpstr>
      <vt:lpstr>INHERITANCE (OVERRIDING METHODS)</vt:lpstr>
      <vt:lpstr>INHERITANCE (NEW METHODS)</vt:lpstr>
      <vt:lpstr>INHERITANCE (NEW METHODS)</vt:lpstr>
      <vt:lpstr>PowerPoint Presentation</vt:lpstr>
      <vt:lpstr>PowerPoint Presentation</vt:lpstr>
      <vt:lpstr>POLYMORPHISM</vt:lpstr>
      <vt:lpstr>PowerPoint Presentation</vt:lpstr>
      <vt:lpstr>PowerPoint Presentation</vt:lpstr>
      <vt:lpstr>FINAL AND ABSTRACT</vt:lpstr>
      <vt:lpstr>FINAL AND ABSTRACT</vt:lpstr>
      <vt:lpstr>FINAL AND ABSTRACT</vt:lpstr>
      <vt:lpstr>FINAL AND ABSTRACT</vt:lpstr>
      <vt:lpstr>PowerPoint Presentation</vt:lpstr>
      <vt:lpstr>INTERFACES</vt:lpstr>
      <vt:lpstr>INTERFACES</vt:lpstr>
      <vt:lpstr>INTERFACES</vt:lpstr>
      <vt:lpstr>ENCAPSULATION</vt:lpstr>
      <vt:lpstr>ENCAPSULATION</vt:lpstr>
      <vt:lpstr>ENCAPSULATION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STRING OPERATORS</vt:lpstr>
      <vt:lpstr>STRING OPERATORS</vt:lpstr>
      <vt:lpstr>CASTING</vt:lpstr>
      <vt:lpstr>CASTING</vt:lpstr>
      <vt:lpstr>PowerPoint Presentation</vt:lpstr>
      <vt:lpstr>ACCESS CONTROL</vt:lpstr>
      <vt:lpstr>ACCESS CONTROL</vt:lpstr>
      <vt:lpstr>ACCESS CONTROL</vt:lpstr>
      <vt:lpstr>PowerPoint Presentation</vt:lpstr>
      <vt:lpstr>PACKAGES</vt:lpstr>
      <vt:lpstr>PACKAGES</vt:lpstr>
      <vt:lpstr>PACKAGES</vt:lpstr>
      <vt:lpstr>PowerPoint Presentation</vt:lpstr>
      <vt:lpstr>I/O Overview</vt:lpstr>
      <vt:lpstr>Text File I/O</vt:lpstr>
      <vt:lpstr>Every File Has Two Names</vt:lpstr>
      <vt:lpstr>Text File Output</vt:lpstr>
      <vt:lpstr>Output File Streams</vt:lpstr>
      <vt:lpstr>Text File Output Demo - Part 1</vt:lpstr>
      <vt:lpstr>Text File Output Demo - Part 1</vt:lpstr>
      <vt:lpstr>Exception Handling with File I/O</vt:lpstr>
      <vt:lpstr>Example: Reading a File Name from the Keyboard</vt:lpstr>
      <vt:lpstr>Exception.getMessage()</vt:lpstr>
      <vt:lpstr>PowerPoint Presentation</vt:lpstr>
      <vt:lpstr>SOLID Principles</vt:lpstr>
      <vt:lpstr>Single Responsibility Principle</vt:lpstr>
      <vt:lpstr>Single Responsibility Principle</vt:lpstr>
      <vt:lpstr>Single Responsibility Principle</vt:lpstr>
      <vt:lpstr>Open-closed Principle</vt:lpstr>
      <vt:lpstr>Open-closed Principle</vt:lpstr>
      <vt:lpstr>Open-closed Principle</vt:lpstr>
      <vt:lpstr>Open-closed Principle</vt:lpstr>
      <vt:lpstr>Liskov Substitution Principle</vt:lpstr>
      <vt:lpstr>Liskov Substitution Principle</vt:lpstr>
      <vt:lpstr>Liskov Substitution Principle</vt:lpstr>
      <vt:lpstr>Liskov Substitution Principle</vt:lpstr>
      <vt:lpstr>Interface Segregation Principle</vt:lpstr>
      <vt:lpstr>Dependency Inversion Principle</vt:lpstr>
      <vt:lpstr>Dependency Inversion Principle</vt:lpstr>
      <vt:lpstr>Dependency Inversion Principle</vt:lpstr>
      <vt:lpstr>Dependency Inversion Principle</vt:lpstr>
      <vt:lpstr>Dependency Inversion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Cynthia Majhi</dc:creator>
  <cp:keywords/>
  <dc:description/>
  <cp:lastModifiedBy>Suryakant Surve</cp:lastModifiedBy>
  <cp:revision>58</cp:revision>
  <dcterms:created xsi:type="dcterms:W3CDTF">2024-06-27T07:03:29Z</dcterms:created>
  <dcterms:modified xsi:type="dcterms:W3CDTF">2025-07-15T07:15:39Z</dcterms:modified>
  <cp:category/>
</cp:coreProperties>
</file>